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3" r:id="rId3"/>
    <p:sldId id="418" r:id="rId4"/>
    <p:sldId id="419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38" r:id="rId13"/>
    <p:sldId id="428" r:id="rId14"/>
    <p:sldId id="429" r:id="rId15"/>
    <p:sldId id="430" r:id="rId16"/>
    <p:sldId id="431" r:id="rId17"/>
    <p:sldId id="432" r:id="rId18"/>
    <p:sldId id="440" r:id="rId19"/>
    <p:sldId id="441" r:id="rId20"/>
    <p:sldId id="442" r:id="rId21"/>
    <p:sldId id="433" r:id="rId22"/>
    <p:sldId id="434" r:id="rId23"/>
    <p:sldId id="435" r:id="rId24"/>
    <p:sldId id="436" r:id="rId25"/>
    <p:sldId id="437" r:id="rId26"/>
    <p:sldId id="439" r:id="rId27"/>
    <p:sldId id="375" r:id="rId28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266" autoAdjust="0"/>
  </p:normalViewPr>
  <p:slideViewPr>
    <p:cSldViewPr snapToObjects="1">
      <p:cViewPr varScale="1">
        <p:scale>
          <a:sx n="105" d="100"/>
          <a:sy n="105" d="100"/>
        </p:scale>
        <p:origin x="-1794" y="-228"/>
      </p:cViewPr>
      <p:guideLst>
        <p:guide orient="horz" pos="164"/>
        <p:guide orient="horz" pos="619"/>
        <p:guide orient="horz" pos="709"/>
        <p:guide orient="horz" pos="3975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Objects="1">
      <p:cViewPr varScale="1">
        <p:scale>
          <a:sx n="58" d="100"/>
          <a:sy n="58" d="100"/>
        </p:scale>
        <p:origin x="2790" y="36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20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B69DAA-AE73-4C6F-B7D5-0440E6EAB2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324D2245-BA6F-4EA7-9ECF-214F5DB78F77}" type="slidenum">
              <a:rPr lang="zh-CN" altLang="en-US"/>
            </a:fld>
            <a:r>
              <a:rPr lang="zh-CN" altLang="en-US"/>
              <a:t> 页 讲义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1" name="组合 16"/>
          <p:cNvGrpSpPr/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2" name="组合 17"/>
          <p:cNvGrpSpPr/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3" name="组合 24"/>
          <p:cNvGrpSpPr/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5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6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pic>
        <p:nvPicPr>
          <p:cNvPr id="6159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20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7E7616-B975-42CD-82D4-795AD992720D}" type="datetimeFigureOut">
              <a:rPr lang="zh-CN" altLang="en-US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B7FE895A-9663-40D8-8270-E2BFFEDDFAE2}" type="slidenum">
              <a:rPr lang="zh-CN" altLang="en-US"/>
            </a:fld>
            <a:r>
              <a:rPr lang="zh-CN" altLang="en-US"/>
              <a:t> 页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90" y="2174654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772817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 b="0"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0" y="116632"/>
            <a:ext cx="8353424" cy="720724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207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9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029" y="2060849"/>
            <a:ext cx="8353424" cy="72072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8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2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9" y="4956215"/>
            <a:ext cx="8353425" cy="566739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9" y="1125538"/>
            <a:ext cx="8353425" cy="3743623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9" y="5522954"/>
            <a:ext cx="8353425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74625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00050" y="1166813"/>
            <a:ext cx="8353425" cy="50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9850"/>
            <a:ext cx="10795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>
          <a:xfrm>
            <a:off x="-30672" y="764704"/>
            <a:ext cx="2339752" cy="0"/>
          </a:xfrm>
          <a:prstGeom prst="line">
            <a:avLst/>
          </a:prstGeom>
          <a:ln w="73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6"/>
          <p:cNvSpPr>
            <a:spLocks noGrp="1"/>
          </p:cNvSpPr>
          <p:nvPr>
            <p:ph type="ctrTitle"/>
          </p:nvPr>
        </p:nvSpPr>
        <p:spPr>
          <a:xfrm>
            <a:off x="12588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z="3600"/>
              <a:t>软件测试方法与技术</a:t>
            </a:r>
            <a:r>
              <a:rPr lang="en-US" altLang="zh-CN" sz="3600"/>
              <a:t>Ⅰ</a:t>
            </a:r>
            <a:endParaRPr lang="en-US" altLang="zh-CN" sz="3600"/>
          </a:p>
        </p:txBody>
      </p:sp>
      <p:sp>
        <p:nvSpPr>
          <p:cNvPr id="7171" name="副标题 7"/>
          <p:cNvSpPr txBox="1"/>
          <p:nvPr/>
        </p:nvSpPr>
        <p:spPr bwMode="auto">
          <a:xfrm>
            <a:off x="5076825" y="22304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zh-CN" altLang="en-US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MySQL</a:t>
            </a:r>
            <a:r>
              <a:rPr lang="zh-CN" altLang="en-US" sz="2400" dirty="0"/>
              <a:t>数据库时，我们就需要进行</a:t>
            </a:r>
            <a:r>
              <a:rPr lang="en-US" altLang="zh-CN" sz="2400" dirty="0"/>
              <a:t>MySQL ODBC</a:t>
            </a:r>
            <a:r>
              <a:rPr lang="zh-CN" altLang="en-US" sz="2400" dirty="0"/>
              <a:t>驱动安装。</a:t>
            </a:r>
            <a:endParaRPr lang="en-US" altLang="zh-CN" sz="2400" dirty="0"/>
          </a:p>
          <a:p>
            <a:pPr lvl="1">
              <a:lnSpc>
                <a:spcPct val="120000"/>
              </a:lnSpc>
            </a:pPr>
            <a:r>
              <a:rPr lang="zh-CN" altLang="en-US" sz="2000" dirty="0"/>
              <a:t>下载</a:t>
            </a:r>
            <a:r>
              <a:rPr lang="en-US" altLang="zh-CN" sz="2000" dirty="0"/>
              <a:t>ODBC</a:t>
            </a:r>
            <a:r>
              <a:rPr lang="zh-CN" altLang="en-US" sz="2000" dirty="0"/>
              <a:t>驱动安装包，下载地址： </a:t>
            </a:r>
            <a:r>
              <a:rPr lang="en-US" altLang="zh-CN" sz="2000" dirty="0"/>
              <a:t>https://cdn.mysql.com//Downloads/Connector-ODBC/8.0/mysql-connector-odbc-8.0.16-win32.msi</a:t>
            </a:r>
            <a:endParaRPr lang="en-US" altLang="zh-CN" sz="2000" dirty="0"/>
          </a:p>
          <a:p>
            <a:pPr lvl="1">
              <a:lnSpc>
                <a:spcPct val="120000"/>
              </a:lnSpc>
            </a:pPr>
            <a:r>
              <a:rPr lang="zh-CN" altLang="en-US" sz="2000" dirty="0"/>
              <a:t>如果无法加载 </a:t>
            </a:r>
            <a:r>
              <a:rPr lang="en-US" altLang="zh-CN" sz="2000" dirty="0"/>
              <a:t>MySQL ODBC 5.3 Unicode Driver ODBC </a:t>
            </a:r>
            <a:r>
              <a:rPr lang="zh-CN" altLang="en-US" sz="2000" dirty="0"/>
              <a:t>驱动程序的安装，提示存在错误代码</a:t>
            </a:r>
            <a:r>
              <a:rPr lang="en-US" altLang="zh-CN" sz="2000" dirty="0"/>
              <a:t>126</a:t>
            </a:r>
            <a:r>
              <a:rPr lang="zh-CN" altLang="en-US" sz="2000" dirty="0"/>
              <a:t>，则需要先进入微软官网下载对应的  </a:t>
            </a:r>
            <a:r>
              <a:rPr lang="en-US" altLang="zh-CN" sz="2000" dirty="0"/>
              <a:t>Visual C++ Redistributable Packages</a:t>
            </a:r>
            <a:r>
              <a:rPr lang="zh-CN" altLang="en-US" sz="2000" dirty="0"/>
              <a:t> ，下载地址： </a:t>
            </a:r>
            <a:r>
              <a:rPr lang="en-US" altLang="zh-CN" sz="2000" dirty="0"/>
              <a:t>https://download.microsoft.com/download/9/3/F/93FCF1E7-E6A4-478B-96E7-D4B285925B00/vc_redist.x86.exe</a:t>
            </a:r>
            <a:endParaRPr lang="en-US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操作</a:t>
            </a:r>
            <a:r>
              <a:rPr lang="en-US" altLang="zh-CN" dirty="0"/>
              <a:t>2</a:t>
            </a:r>
            <a:r>
              <a:rPr lang="zh-CN" altLang="en-US" dirty="0"/>
              <a:t>：安装</a:t>
            </a:r>
            <a:r>
              <a:rPr lang="en-US" altLang="zh-CN" dirty="0"/>
              <a:t>MySQL</a:t>
            </a:r>
            <a:r>
              <a:rPr lang="zh-CN" altLang="en-US" dirty="0"/>
              <a:t>的</a:t>
            </a:r>
            <a:r>
              <a:rPr lang="en-US" altLang="zh-CN" dirty="0"/>
              <a:t>ODBC</a:t>
            </a:r>
            <a:r>
              <a:rPr lang="zh-CN" altLang="en-US" dirty="0"/>
              <a:t>驱动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提示：</a:t>
            </a:r>
            <a:endParaRPr lang="en-US" altLang="zh-CN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提示：</a:t>
            </a:r>
            <a:r>
              <a:rPr lang="en-US" altLang="zh-CN" sz="2000" dirty="0" err="1"/>
              <a:t>phpStudy</a:t>
            </a:r>
            <a:r>
              <a:rPr lang="zh-CN" altLang="en-US" sz="2000" dirty="0"/>
              <a:t>内置的</a:t>
            </a:r>
            <a:r>
              <a:rPr lang="en-US" altLang="zh-CN" sz="2000" dirty="0"/>
              <a:t>MySQL</a:t>
            </a:r>
            <a:r>
              <a:rPr lang="zh-CN" altLang="en-US" sz="2000" dirty="0"/>
              <a:t>是</a:t>
            </a:r>
            <a:r>
              <a:rPr lang="en-US" altLang="zh-CN" sz="2000" dirty="0"/>
              <a:t>32</a:t>
            </a:r>
            <a:r>
              <a:rPr lang="zh-CN" altLang="en-US" sz="2000" dirty="0"/>
              <a:t>位的。</a:t>
            </a:r>
            <a:endParaRPr lang="en-US" altLang="zh-CN" sz="2000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一般情况下，在</a:t>
            </a:r>
            <a:r>
              <a:rPr lang="en-US" altLang="zh-CN" sz="2000" dirty="0"/>
              <a:t>64</a:t>
            </a:r>
            <a:r>
              <a:rPr lang="zh-CN" altLang="en-US" sz="2000" dirty="0"/>
              <a:t>位机器上，如果你想要连接</a:t>
            </a:r>
            <a:r>
              <a:rPr lang="en-US" altLang="zh-CN" sz="2000" dirty="0"/>
              <a:t>32</a:t>
            </a:r>
            <a:r>
              <a:rPr lang="zh-CN" altLang="en-US" sz="2000" dirty="0"/>
              <a:t>位</a:t>
            </a:r>
            <a:r>
              <a:rPr lang="en-US" altLang="zh-CN" sz="2000" dirty="0" err="1"/>
              <a:t>mysql</a:t>
            </a:r>
            <a:r>
              <a:rPr lang="en-US" altLang="zh-CN" sz="2000" dirty="0"/>
              <a:t> </a:t>
            </a:r>
            <a:r>
              <a:rPr lang="zh-CN" altLang="en-US" sz="2000" dirty="0"/>
              <a:t>，一般会安装</a:t>
            </a:r>
            <a:r>
              <a:rPr lang="en-US" altLang="zh-CN" sz="2000" dirty="0" err="1"/>
              <a:t>mysql</a:t>
            </a:r>
            <a:r>
              <a:rPr lang="en-US" altLang="zh-CN" sz="2000" dirty="0"/>
              <a:t> connector/ODBC 64</a:t>
            </a:r>
            <a:r>
              <a:rPr lang="zh-CN" altLang="en-US" sz="2000" dirty="0"/>
              <a:t>位，并在配置</a:t>
            </a:r>
            <a:r>
              <a:rPr lang="en-US" altLang="zh-CN" sz="2000" dirty="0"/>
              <a:t>ODBC</a:t>
            </a:r>
            <a:r>
              <a:rPr lang="zh-CN" altLang="en-US" sz="2000" dirty="0"/>
              <a:t>数据源测试中连接正常，但在程序连接，如</a:t>
            </a:r>
            <a:r>
              <a:rPr lang="en-US" altLang="zh-CN" sz="2000" dirty="0"/>
              <a:t>ASP</a:t>
            </a:r>
            <a:r>
              <a:rPr lang="zh-CN" altLang="en-US" sz="2000" dirty="0"/>
              <a:t>、</a:t>
            </a:r>
            <a:r>
              <a:rPr lang="en-US" altLang="zh-CN" sz="2000" dirty="0"/>
              <a:t>asp.net</a:t>
            </a:r>
            <a:r>
              <a:rPr lang="zh-CN" altLang="en-US" sz="2000" dirty="0"/>
              <a:t>、</a:t>
            </a:r>
            <a:r>
              <a:rPr lang="en-US" altLang="zh-CN" sz="2000" dirty="0"/>
              <a:t>VB</a:t>
            </a:r>
            <a:r>
              <a:rPr lang="zh-CN" altLang="en-US" sz="2000" dirty="0"/>
              <a:t>、</a:t>
            </a:r>
            <a:r>
              <a:rPr lang="en-US" altLang="zh-CN" sz="2000" dirty="0"/>
              <a:t>Delphi </a:t>
            </a:r>
            <a:r>
              <a:rPr lang="zh-CN" altLang="en-US" sz="2000" dirty="0"/>
              <a:t>等软件访问数据库时，却提示找不到</a:t>
            </a:r>
            <a:r>
              <a:rPr lang="en-US" altLang="zh-CN" sz="2000" dirty="0"/>
              <a:t>ODBC</a:t>
            </a:r>
            <a:r>
              <a:rPr lang="zh-CN" altLang="en-US" sz="2000" dirty="0"/>
              <a:t>驱动。</a:t>
            </a:r>
            <a:endParaRPr lang="zh-CN" altLang="en-US" sz="2000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因为你用的</a:t>
            </a:r>
            <a:r>
              <a:rPr lang="en-US" altLang="zh-CN" sz="2000" dirty="0"/>
              <a:t>32</a:t>
            </a:r>
            <a:r>
              <a:rPr lang="zh-CN" altLang="en-US" sz="2000" dirty="0"/>
              <a:t>位的</a:t>
            </a:r>
            <a:r>
              <a:rPr lang="en-US" altLang="zh-CN" sz="2000" dirty="0" err="1"/>
              <a:t>mysql</a:t>
            </a:r>
            <a:r>
              <a:rPr lang="zh-CN" altLang="en-US" sz="2000" dirty="0"/>
              <a:t>，那么你应该安装</a:t>
            </a:r>
            <a:r>
              <a:rPr lang="en-US" altLang="zh-CN" sz="2000" dirty="0"/>
              <a:t>32</a:t>
            </a:r>
            <a:r>
              <a:rPr lang="zh-CN" altLang="en-US" sz="2000" dirty="0"/>
              <a:t>位的</a:t>
            </a:r>
            <a:r>
              <a:rPr lang="en-US" altLang="zh-CN" sz="2000" dirty="0" err="1"/>
              <a:t>odbc</a:t>
            </a:r>
            <a:r>
              <a:rPr lang="zh-CN" altLang="en-US" sz="2000" dirty="0"/>
              <a:t>驱动配置管理器，而不是系统菜单默认的</a:t>
            </a:r>
            <a:r>
              <a:rPr lang="en-US" altLang="zh-CN" sz="2000" dirty="0"/>
              <a:t>64</a:t>
            </a:r>
            <a:r>
              <a:rPr lang="zh-CN" altLang="en-US" sz="2000" dirty="0"/>
              <a:t>位</a:t>
            </a:r>
            <a:r>
              <a:rPr lang="en-US" altLang="zh-CN" sz="2000" dirty="0"/>
              <a:t>ODBC</a:t>
            </a:r>
            <a:r>
              <a:rPr lang="zh-CN" altLang="en-US" sz="2000" dirty="0"/>
              <a:t>配置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1">
              <a:lnSpc>
                <a:spcPct val="140000"/>
              </a:lnSpc>
            </a:pPr>
            <a:r>
              <a:rPr lang="zh-CN" altLang="en-US" sz="2000" dirty="0" smtClean="0">
                <a:solidFill>
                  <a:srgbClr val="FF0000"/>
                </a:solidFill>
              </a:rPr>
              <a:t>所以，最简单的方法是</a:t>
            </a:r>
            <a:r>
              <a:rPr lang="en-US" altLang="zh-CN" sz="2000" dirty="0" smtClean="0">
                <a:solidFill>
                  <a:srgbClr val="FF0000"/>
                </a:solidFill>
              </a:rPr>
              <a:t>32</a:t>
            </a:r>
            <a:r>
              <a:rPr lang="zh-CN" altLang="en-US" sz="2000" dirty="0" smtClean="0">
                <a:solidFill>
                  <a:srgbClr val="FF0000"/>
                </a:solidFill>
              </a:rPr>
              <a:t>位和</a:t>
            </a:r>
            <a:r>
              <a:rPr lang="en-US" altLang="zh-CN" sz="2000" dirty="0" smtClean="0">
                <a:solidFill>
                  <a:srgbClr val="FF0000"/>
                </a:solidFill>
              </a:rPr>
              <a:t>64</a:t>
            </a:r>
            <a:r>
              <a:rPr lang="zh-CN" altLang="en-US" sz="2000" dirty="0" smtClean="0">
                <a:solidFill>
                  <a:srgbClr val="FF0000"/>
                </a:solidFill>
              </a:rPr>
              <a:t>位的驱动两个都安装了。</a:t>
            </a:r>
            <a:endParaRPr lang="zh-CN" altLang="en-US" sz="2000" dirty="0">
              <a:solidFill>
                <a:srgbClr val="FF0000"/>
              </a:solidFill>
            </a:endParaRPr>
          </a:p>
          <a:p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2000" dirty="0"/>
              <a:t>打开</a:t>
            </a:r>
            <a:r>
              <a:rPr lang="en-US" altLang="zh-CN" sz="2000" dirty="0"/>
              <a:t>【</a:t>
            </a:r>
            <a:r>
              <a:rPr lang="zh-CN" altLang="en-US" sz="2000" b="1" dirty="0"/>
              <a:t>开始菜单</a:t>
            </a:r>
            <a:r>
              <a:rPr lang="en-US" altLang="zh-CN" sz="2000" dirty="0"/>
              <a:t>】——【</a:t>
            </a:r>
            <a:r>
              <a:rPr lang="zh-CN" altLang="en-US" sz="2000" b="1" dirty="0"/>
              <a:t>控制面板</a:t>
            </a:r>
            <a:r>
              <a:rPr lang="en-US" altLang="zh-CN" sz="2000" dirty="0"/>
              <a:t>】</a:t>
            </a:r>
            <a:r>
              <a:rPr lang="zh-CN" altLang="en-US" sz="2000" dirty="0"/>
              <a:t>，若在窗口中能找到</a:t>
            </a:r>
            <a:r>
              <a:rPr lang="en-US" altLang="zh-CN" sz="2000" dirty="0"/>
              <a:t>【</a:t>
            </a:r>
            <a:r>
              <a:rPr lang="zh-CN" altLang="en-US" sz="2000" b="1" dirty="0"/>
              <a:t>管理工具</a:t>
            </a:r>
            <a:r>
              <a:rPr lang="en-US" altLang="zh-CN" sz="2000" dirty="0"/>
              <a:t>】</a:t>
            </a:r>
            <a:r>
              <a:rPr lang="zh-CN" altLang="en-US" sz="2000" dirty="0"/>
              <a:t>选项则单击管理工具；若不能找到则在窗口右上角的</a:t>
            </a:r>
            <a:r>
              <a:rPr lang="zh-CN" altLang="en-US" sz="2000" b="1" dirty="0"/>
              <a:t>“查看方式”</a:t>
            </a:r>
            <a:r>
              <a:rPr lang="zh-CN" altLang="en-US" sz="2000" dirty="0"/>
              <a:t>下拉框中下拉选择“小图标”或者“大图标”，然后就可出现</a:t>
            </a:r>
            <a:r>
              <a:rPr lang="en-US" altLang="zh-CN" sz="2000" dirty="0"/>
              <a:t>【</a:t>
            </a:r>
            <a:r>
              <a:rPr lang="zh-CN" altLang="en-US" sz="2000" b="1" dirty="0"/>
              <a:t>管理工具</a:t>
            </a:r>
            <a:r>
              <a:rPr lang="en-US" altLang="zh-CN" sz="2000" dirty="0"/>
              <a:t>】</a:t>
            </a:r>
            <a:r>
              <a:rPr lang="zh-CN" altLang="en-US" sz="2000" dirty="0"/>
              <a:t>选项了，单击进入。</a:t>
            </a:r>
            <a:endParaRPr lang="zh-CN" altLang="en-US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操作</a:t>
            </a:r>
            <a:r>
              <a:rPr lang="en-US" altLang="zh-CN" dirty="0"/>
              <a:t>3</a:t>
            </a:r>
            <a:r>
              <a:rPr lang="zh-CN" altLang="en-US" dirty="0"/>
              <a:t>：配置访问</a:t>
            </a:r>
            <a:r>
              <a:rPr lang="en-US" altLang="zh-CN" dirty="0" err="1"/>
              <a:t>mysql</a:t>
            </a:r>
            <a:r>
              <a:rPr lang="zh-CN" altLang="en-US" dirty="0"/>
              <a:t>的</a:t>
            </a:r>
            <a:r>
              <a:rPr lang="en-US" altLang="zh-CN" dirty="0" err="1"/>
              <a:t>odbc</a:t>
            </a:r>
            <a:r>
              <a:rPr lang="zh-CN" altLang="en-US" dirty="0"/>
              <a:t>数据源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632" y="3076767"/>
            <a:ext cx="6840760" cy="36009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在弹出的窗口中双击选择</a:t>
            </a:r>
            <a:r>
              <a:rPr lang="en-US" altLang="zh-CN" dirty="0"/>
              <a:t>【</a:t>
            </a:r>
            <a:r>
              <a:rPr lang="zh-CN" altLang="en-US" b="1" dirty="0"/>
              <a:t>数据源（</a:t>
            </a:r>
            <a:r>
              <a:rPr lang="en-US" altLang="zh-CN" b="1" dirty="0"/>
              <a:t>ODBC</a:t>
            </a:r>
            <a:r>
              <a:rPr lang="zh-CN" altLang="en-US" b="1" dirty="0"/>
              <a:t>）</a:t>
            </a:r>
            <a:r>
              <a:rPr lang="en-US" altLang="zh-CN" dirty="0"/>
              <a:t>】</a:t>
            </a:r>
            <a:r>
              <a:rPr lang="zh-CN" altLang="en-US" dirty="0"/>
              <a:t>快捷方式。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687" y="2276871"/>
            <a:ext cx="6589737" cy="43843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【</a:t>
            </a:r>
            <a:r>
              <a:rPr lang="zh-CN" altLang="en-US" sz="2400" dirty="0"/>
              <a:t>用户</a:t>
            </a:r>
            <a:r>
              <a:rPr lang="en-US" altLang="zh-CN" sz="2400" dirty="0"/>
              <a:t>DSN】</a:t>
            </a:r>
            <a:r>
              <a:rPr lang="zh-CN" altLang="en-US" sz="2400" dirty="0"/>
              <a:t>选项卡中单击</a:t>
            </a:r>
            <a:r>
              <a:rPr lang="en-US" altLang="zh-CN" sz="2400" dirty="0"/>
              <a:t>【</a:t>
            </a:r>
            <a:r>
              <a:rPr lang="zh-CN" altLang="en-US" sz="2400" dirty="0"/>
              <a:t>添加</a:t>
            </a:r>
            <a:r>
              <a:rPr lang="en-US" altLang="zh-CN" sz="2400" dirty="0"/>
              <a:t>】</a:t>
            </a:r>
            <a:r>
              <a:rPr lang="zh-CN" altLang="en-US" sz="2400" dirty="0"/>
              <a:t>按钮，然后选择“</a:t>
            </a:r>
            <a:r>
              <a:rPr lang="en-US" altLang="zh-CN" sz="2400" dirty="0"/>
              <a:t>MySQL ODBC 5.3 Unicode Driver”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988840"/>
            <a:ext cx="6610350" cy="48657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2400" dirty="0"/>
              <a:t>在</a:t>
            </a:r>
            <a:r>
              <a:rPr lang="en-US" altLang="zh-CN" sz="2400" dirty="0"/>
              <a:t>【</a:t>
            </a:r>
            <a:r>
              <a:rPr lang="zh-CN" altLang="en-US" sz="2400" dirty="0"/>
              <a:t>用户</a:t>
            </a:r>
            <a:r>
              <a:rPr lang="en-US" altLang="zh-CN" sz="2400" dirty="0"/>
              <a:t>DSN】</a:t>
            </a:r>
            <a:r>
              <a:rPr lang="zh-CN" altLang="en-US" sz="2400" dirty="0"/>
              <a:t>选项卡中单击</a:t>
            </a:r>
            <a:r>
              <a:rPr lang="en-US" altLang="zh-CN" sz="2400" dirty="0"/>
              <a:t>【</a:t>
            </a:r>
            <a:r>
              <a:rPr lang="zh-CN" altLang="en-US" sz="2400" dirty="0"/>
              <a:t>添加</a:t>
            </a:r>
            <a:r>
              <a:rPr lang="en-US" altLang="zh-CN" sz="2400" dirty="0"/>
              <a:t>】</a:t>
            </a:r>
            <a:r>
              <a:rPr lang="zh-CN" altLang="en-US" sz="2400" dirty="0"/>
              <a:t>按钮，然后选择“</a:t>
            </a:r>
            <a:r>
              <a:rPr lang="en-US" altLang="zh-CN" sz="2400" dirty="0"/>
              <a:t>MySQL ODBC 5.3 Unicode Driver”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注：这里要说明一下“</a:t>
            </a:r>
            <a:r>
              <a:rPr lang="en-US" altLang="zh-CN" sz="2000" dirty="0" err="1"/>
              <a:t>mysql</a:t>
            </a:r>
            <a:r>
              <a:rPr lang="en-US" altLang="zh-CN" sz="2000" dirty="0"/>
              <a:t> ODBC 5.3 ANSI Driver”</a:t>
            </a:r>
            <a:r>
              <a:rPr lang="zh-CN" altLang="en-US" sz="2000" dirty="0"/>
              <a:t>和“</a:t>
            </a:r>
            <a:r>
              <a:rPr lang="en-US" altLang="zh-CN" sz="2000" dirty="0"/>
              <a:t>MySQL ODBC 5.3 Unicode Driver”</a:t>
            </a:r>
            <a:r>
              <a:rPr lang="zh-CN" altLang="en-US" sz="2000" dirty="0"/>
              <a:t>的区别：</a:t>
            </a:r>
            <a:endParaRPr lang="zh-CN" altLang="en-US" sz="2000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①</a:t>
            </a:r>
            <a:r>
              <a:rPr lang="en-US" altLang="zh-CN" sz="2000" dirty="0"/>
              <a:t>MySQL ODBC 5.3 ANSI Driver </a:t>
            </a:r>
            <a:r>
              <a:rPr lang="zh-CN" altLang="en-US" sz="2000" dirty="0"/>
              <a:t>只针对有限的字符集的范围；</a:t>
            </a:r>
            <a:endParaRPr lang="zh-CN" altLang="en-US" sz="2000" dirty="0"/>
          </a:p>
          <a:p>
            <a:pPr lvl="1">
              <a:lnSpc>
                <a:spcPct val="140000"/>
              </a:lnSpc>
            </a:pPr>
            <a:r>
              <a:rPr lang="zh-CN" altLang="en-US" sz="2000" dirty="0"/>
              <a:t>②</a:t>
            </a:r>
            <a:r>
              <a:rPr lang="en-US" altLang="zh-CN" sz="2000" dirty="0"/>
              <a:t>MySQL ODBC 5.3 Unicode Driver </a:t>
            </a:r>
            <a:r>
              <a:rPr lang="zh-CN" altLang="en-US" sz="2000" dirty="0"/>
              <a:t>提供了更多字符集的支持，也就是提供了多语言的支持。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然后给数据源起一个名称，按具体情况填写</a:t>
            </a:r>
            <a:r>
              <a:rPr lang="en-US" altLang="zh-CN" sz="2400" dirty="0"/>
              <a:t>TCP/IP Server</a:t>
            </a:r>
            <a:r>
              <a:rPr lang="zh-CN" altLang="en-US" sz="2400" dirty="0"/>
              <a:t>和</a:t>
            </a:r>
            <a:r>
              <a:rPr lang="en-US" altLang="zh-CN" sz="2400" dirty="0"/>
              <a:t>Port</a:t>
            </a:r>
            <a:r>
              <a:rPr lang="zh-CN" altLang="en-US" sz="2400" dirty="0"/>
              <a:t>；然后是</a:t>
            </a:r>
            <a:r>
              <a:rPr lang="en-US" altLang="zh-CN" sz="2400" dirty="0"/>
              <a:t>MySQL</a:t>
            </a:r>
            <a:r>
              <a:rPr lang="zh-CN" altLang="en-US" sz="2400" dirty="0"/>
              <a:t>用户名、密码、数据库名称。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752" y="1988840"/>
            <a:ext cx="5181600" cy="4869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00051" y="1166813"/>
            <a:ext cx="4459982" cy="5033962"/>
          </a:xfrm>
        </p:spPr>
        <p:txBody>
          <a:bodyPr/>
          <a:lstStyle/>
          <a:p>
            <a:r>
              <a:rPr lang="zh-CN" altLang="en-US" dirty="0"/>
              <a:t>点击</a:t>
            </a:r>
            <a:r>
              <a:rPr lang="en-US" altLang="zh-CN" dirty="0"/>
              <a:t>【Details】</a:t>
            </a:r>
            <a:r>
              <a:rPr lang="zh-CN" altLang="en-US" dirty="0"/>
              <a:t>，选择字符集</a:t>
            </a:r>
            <a:r>
              <a:rPr lang="en-US" altLang="zh-CN" dirty="0"/>
              <a:t>【Character Set】</a:t>
            </a:r>
            <a:r>
              <a:rPr lang="zh-CN" altLang="en-US" dirty="0"/>
              <a:t>为</a:t>
            </a:r>
            <a:r>
              <a:rPr lang="en-US" altLang="zh-CN" dirty="0"/>
              <a:t>utf8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1245" y="4616"/>
            <a:ext cx="410275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 dirty="0" err="1" smtClean="0"/>
              <a:t>Datafactory</a:t>
            </a:r>
            <a:r>
              <a:rPr lang="zh-CN" altLang="en-US" b="1" dirty="0" smtClean="0"/>
              <a:t>插入中文，显示乱码解决方案：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1</a:t>
            </a:r>
            <a:r>
              <a:rPr lang="zh-CN" altLang="en-US" dirty="0"/>
              <a:t>、环境：</a:t>
            </a:r>
            <a:r>
              <a:rPr lang="en-US" altLang="zh-CN" dirty="0"/>
              <a:t>win7</a:t>
            </a:r>
            <a:r>
              <a:rPr lang="zh-CN" altLang="en-US" dirty="0"/>
              <a:t>（</a:t>
            </a:r>
            <a:r>
              <a:rPr lang="en-US" altLang="zh-CN" dirty="0"/>
              <a:t>64 bit</a:t>
            </a:r>
            <a:r>
              <a:rPr lang="zh-CN" altLang="en-US" dirty="0"/>
              <a:t>）</a:t>
            </a:r>
            <a:r>
              <a:rPr lang="en-US" altLang="zh-CN" dirty="0"/>
              <a:t>+</a:t>
            </a:r>
            <a:r>
              <a:rPr lang="en-US" altLang="zh-CN" dirty="0" err="1"/>
              <a:t>datafactory</a:t>
            </a:r>
            <a:r>
              <a:rPr lang="en-US" altLang="zh-CN" dirty="0"/>
              <a:t> 5.6+mysql-connector-odbc-5.2.6-win32.msi</a:t>
            </a:r>
            <a:r>
              <a:rPr lang="zh-CN" altLang="en-US" dirty="0"/>
              <a:t>（注：</a:t>
            </a:r>
            <a:r>
              <a:rPr lang="en-US" altLang="zh-CN" dirty="0" err="1"/>
              <a:t>mysql</a:t>
            </a:r>
            <a:r>
              <a:rPr lang="zh-CN" altLang="en-US" dirty="0"/>
              <a:t>数据库是</a:t>
            </a:r>
            <a:r>
              <a:rPr lang="en-US" altLang="zh-CN" dirty="0"/>
              <a:t>utf8</a:t>
            </a:r>
            <a:r>
              <a:rPr lang="zh-CN" altLang="en-US" dirty="0"/>
              <a:t>编码）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2</a:t>
            </a:r>
            <a:r>
              <a:rPr lang="zh-CN" altLang="en-US" dirty="0"/>
              <a:t>、问题：</a:t>
            </a:r>
            <a:r>
              <a:rPr lang="en-US" altLang="zh-CN" dirty="0" err="1"/>
              <a:t>datafactory</a:t>
            </a:r>
            <a:r>
              <a:rPr lang="zh-CN" altLang="en-US" dirty="0"/>
              <a:t>执行后数据库中的中文内容乱码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3</a:t>
            </a:r>
            <a:r>
              <a:rPr lang="zh-CN" altLang="en-US" dirty="0"/>
              <a:t>、思路：乱码问题肯定出在字符集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4</a:t>
            </a:r>
            <a:r>
              <a:rPr lang="zh-CN" altLang="en-US" dirty="0"/>
              <a:t>、解决：</a:t>
            </a:r>
            <a:r>
              <a:rPr lang="en-US" altLang="zh-CN" dirty="0"/>
              <a:t>ODBC</a:t>
            </a:r>
            <a:r>
              <a:rPr lang="zh-CN" altLang="en-US" dirty="0"/>
              <a:t>添加数据源时采用</a:t>
            </a:r>
            <a:r>
              <a:rPr lang="en-US" altLang="zh-CN" dirty="0"/>
              <a:t>MySQL  ODBC 5.2 ANSI Driver</a:t>
            </a:r>
            <a:r>
              <a:rPr lang="zh-CN" altLang="en-US" dirty="0"/>
              <a:t>，</a:t>
            </a:r>
            <a:r>
              <a:rPr lang="en-US" altLang="zh-CN" dirty="0"/>
              <a:t>details</a:t>
            </a:r>
            <a:r>
              <a:rPr lang="zh-CN" altLang="en-US" dirty="0"/>
              <a:t>中字符集默认空</a:t>
            </a:r>
            <a:endParaRPr lang="zh-CN" altLang="en-US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/>
              <a:t>5</a:t>
            </a:r>
            <a:r>
              <a:rPr lang="zh-CN" altLang="en-US" dirty="0"/>
              <a:t>、备注：网上教程一般说用 </a:t>
            </a:r>
            <a:r>
              <a:rPr lang="en-US" altLang="zh-CN" dirty="0"/>
              <a:t>MySQL ODBC 5.2 Unicode Driver ,</a:t>
            </a:r>
            <a:r>
              <a:rPr lang="zh-CN" altLang="en-US" dirty="0"/>
              <a:t>尝试在</a:t>
            </a:r>
            <a:r>
              <a:rPr lang="en-US" altLang="zh-CN" dirty="0" err="1"/>
              <a:t>odbc</a:t>
            </a:r>
            <a:r>
              <a:rPr lang="zh-CN" altLang="en-US" dirty="0"/>
              <a:t>添加数据源时</a:t>
            </a:r>
            <a:r>
              <a:rPr lang="en-US" altLang="zh-CN" dirty="0"/>
              <a:t>detail</a:t>
            </a:r>
            <a:r>
              <a:rPr lang="zh-CN" altLang="en-US" dirty="0"/>
              <a:t>中选择默认空，以及</a:t>
            </a:r>
            <a:r>
              <a:rPr lang="en-US" altLang="zh-CN" dirty="0"/>
              <a:t>utf8,ltain1,</a:t>
            </a:r>
            <a:r>
              <a:rPr lang="zh-CN" altLang="en-US" dirty="0"/>
              <a:t>均乱码。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《软件测试技术》\课件\09大数据量测试\案例：造10年的学生信息\odbc数据源配置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-10477"/>
            <a:ext cx="4486275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概念</a:t>
            </a:r>
            <a:endParaRPr lang="zh-CN" altLang="en-US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400" dirty="0"/>
              <a:t>大数据量测试就是使测试对象处理大量的数据，以确定软件系统在长久运行、积累了大量数据后，是否还能达到要求的各项性能指标。</a:t>
            </a:r>
            <a:endParaRPr lang="zh-CN" altLang="en-US" sz="2400" dirty="0"/>
          </a:p>
          <a:p>
            <a:pPr algn="just">
              <a:lnSpc>
                <a:spcPct val="110000"/>
              </a:lnSpc>
            </a:pPr>
            <a:r>
              <a:rPr lang="zh-CN" altLang="en-US" sz="2400" dirty="0"/>
              <a:t>大数据量测试一般是与压力测试、负载测试、疲劳测试等相结合的综合数据量测试方案</a:t>
            </a:r>
            <a:endParaRPr lang="en-US" altLang="zh-CN" sz="2400" dirty="0"/>
          </a:p>
          <a:p>
            <a:pPr algn="just">
              <a:lnSpc>
                <a:spcPct val="90000"/>
              </a:lnSpc>
            </a:pPr>
            <a:endParaRPr lang="en-US" altLang="zh-CN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配置信息参数详细说明：</a:t>
            </a:r>
            <a:endParaRPr lang="zh-CN" altLang="en-US" dirty="0"/>
          </a:p>
          <a:p>
            <a:pPr lvl="1"/>
            <a:r>
              <a:rPr lang="en-US" altLang="zh-CN" dirty="0"/>
              <a:t>Data Source Name</a:t>
            </a:r>
            <a:r>
              <a:rPr lang="zh-CN" altLang="en-US" dirty="0"/>
              <a:t>：数据源名称，自拟</a:t>
            </a:r>
            <a:endParaRPr lang="zh-CN" altLang="en-US" dirty="0"/>
          </a:p>
          <a:p>
            <a:pPr lvl="1"/>
            <a:r>
              <a:rPr lang="en-US" altLang="zh-CN" dirty="0"/>
              <a:t>Description</a:t>
            </a:r>
            <a:r>
              <a:rPr lang="zh-CN" altLang="en-US" dirty="0"/>
              <a:t>：关于此数据源的描述，可不填写</a:t>
            </a:r>
            <a:endParaRPr lang="zh-CN" altLang="en-US" dirty="0"/>
          </a:p>
          <a:p>
            <a:pPr lvl="1"/>
            <a:r>
              <a:rPr lang="en-US" altLang="zh-CN" dirty="0"/>
              <a:t>TCP/IP Server</a:t>
            </a:r>
            <a:r>
              <a:rPr lang="zh-CN" altLang="en-US" dirty="0"/>
              <a:t>：服务器名称，可以是机器名，也可以是</a:t>
            </a:r>
            <a:r>
              <a:rPr lang="en-US" altLang="zh-CN" dirty="0"/>
              <a:t>IP</a:t>
            </a:r>
            <a:r>
              <a:rPr lang="zh-CN" altLang="en-US" dirty="0"/>
              <a:t>地址；若是本地可填写“</a:t>
            </a:r>
            <a:r>
              <a:rPr lang="en-US" altLang="zh-CN" dirty="0"/>
              <a:t>localhost”</a:t>
            </a:r>
            <a:endParaRPr lang="en-US" altLang="zh-CN" dirty="0"/>
          </a:p>
          <a:p>
            <a:pPr lvl="1"/>
            <a:r>
              <a:rPr lang="en-US" altLang="zh-CN" dirty="0"/>
              <a:t>Port</a:t>
            </a:r>
            <a:r>
              <a:rPr lang="zh-CN" altLang="en-US" dirty="0"/>
              <a:t>：</a:t>
            </a:r>
            <a:r>
              <a:rPr lang="en-US" altLang="zh-CN" dirty="0"/>
              <a:t>MySQL</a:t>
            </a:r>
            <a:r>
              <a:rPr lang="zh-CN" altLang="en-US" dirty="0"/>
              <a:t>服务的端口号，默认是</a:t>
            </a:r>
            <a:r>
              <a:rPr lang="en-US" altLang="zh-CN" dirty="0"/>
              <a:t>3306</a:t>
            </a:r>
            <a:endParaRPr lang="zh-CN" altLang="en-US" dirty="0"/>
          </a:p>
          <a:p>
            <a:pPr lvl="1"/>
            <a:r>
              <a:rPr lang="en-US" altLang="zh-CN" dirty="0"/>
              <a:t>User</a:t>
            </a:r>
            <a:r>
              <a:rPr lang="zh-CN" altLang="en-US" dirty="0"/>
              <a:t>：用户名，默认是</a:t>
            </a:r>
            <a:r>
              <a:rPr lang="en-US" altLang="zh-CN" dirty="0"/>
              <a:t>root</a:t>
            </a:r>
            <a:r>
              <a:rPr lang="zh-CN" altLang="en-US" dirty="0"/>
              <a:t>，也可在安装</a:t>
            </a:r>
            <a:r>
              <a:rPr lang="en-US" altLang="zh-CN" dirty="0"/>
              <a:t>MySQL</a:t>
            </a:r>
            <a:r>
              <a:rPr lang="zh-CN" altLang="en-US" dirty="0"/>
              <a:t>时自己设定</a:t>
            </a:r>
            <a:endParaRPr lang="zh-CN" altLang="en-US" dirty="0"/>
          </a:p>
          <a:p>
            <a:pPr lvl="1"/>
            <a:r>
              <a:rPr lang="en-US" altLang="zh-CN" dirty="0"/>
              <a:t>Password</a:t>
            </a:r>
            <a:r>
              <a:rPr lang="zh-CN" altLang="en-US" dirty="0"/>
              <a:t>：密码</a:t>
            </a:r>
            <a:endParaRPr lang="zh-CN" altLang="en-US" dirty="0"/>
          </a:p>
          <a:p>
            <a:pPr lvl="1"/>
            <a:r>
              <a:rPr lang="en-US" altLang="zh-CN" dirty="0"/>
              <a:t>Database</a:t>
            </a:r>
            <a:r>
              <a:rPr lang="zh-CN" altLang="en-US" dirty="0"/>
              <a:t>：数据库名称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填写完后可点击</a:t>
            </a:r>
            <a:r>
              <a:rPr lang="en-US" altLang="zh-CN" sz="2400" dirty="0"/>
              <a:t>【Test】</a:t>
            </a:r>
            <a:r>
              <a:rPr lang="zh-CN" altLang="en-US" sz="2400" dirty="0"/>
              <a:t>按钮，测试一下连接是否配置成功！若测试成功，再点击</a:t>
            </a:r>
            <a:r>
              <a:rPr lang="en-US" altLang="zh-CN" sz="2400" dirty="0"/>
              <a:t>【OK】</a:t>
            </a:r>
            <a:r>
              <a:rPr lang="zh-CN" altLang="en-US" sz="2400" dirty="0"/>
              <a:t>按钮即可！</a:t>
            </a:r>
            <a:endParaRPr lang="en-US" altLang="zh-CN" sz="2400" dirty="0"/>
          </a:p>
          <a:p>
            <a:endParaRPr lang="en-US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7183" y="2247900"/>
            <a:ext cx="5610225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欢迎页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DataFactroy</a:t>
            </a:r>
            <a:r>
              <a:rPr lang="zh-CN" altLang="en-US" dirty="0"/>
              <a:t>操作讲解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728787"/>
            <a:ext cx="638175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选择连接方式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672" y="1738052"/>
            <a:ext cx="6410325" cy="49728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填写连接信息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365" y="1772815"/>
            <a:ext cx="6410325" cy="503396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30800" y="1166813"/>
            <a:ext cx="5891924" cy="503396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6"/>
          <p:cNvSpPr>
            <a:spLocks noGrp="1"/>
          </p:cNvSpPr>
          <p:nvPr>
            <p:ph type="ctrTitle"/>
          </p:nvPr>
        </p:nvSpPr>
        <p:spPr>
          <a:xfrm>
            <a:off x="3952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/>
              <a:t>软件测试方法与技术</a:t>
            </a:r>
            <a:r>
              <a:rPr lang="en-US" altLang="zh-CN"/>
              <a:t>Ⅰ</a:t>
            </a:r>
            <a:endParaRPr lang="zh-CN" altLang="en-US"/>
          </a:p>
        </p:txBody>
      </p:sp>
      <p:sp>
        <p:nvSpPr>
          <p:cNvPr id="9219" name="副标题 7"/>
          <p:cNvSpPr txBox="1"/>
          <p:nvPr/>
        </p:nvSpPr>
        <p:spPr bwMode="auto">
          <a:xfrm>
            <a:off x="3635375" y="21161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en-US" altLang="zh-CN" sz="24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        vic_c@126.com</a:t>
            </a:r>
            <a:endParaRPr lang="zh-CN" altLang="en-US" sz="2400"/>
          </a:p>
        </p:txBody>
      </p:sp>
      <p:sp>
        <p:nvSpPr>
          <p:cNvPr id="9220" name="标题 6"/>
          <p:cNvSpPr txBox="1"/>
          <p:nvPr/>
        </p:nvSpPr>
        <p:spPr bwMode="auto">
          <a:xfrm>
            <a:off x="-252413" y="3468688"/>
            <a:ext cx="63357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fontAlgn="base" hangingPunct="1">
              <a:spcAft>
                <a:spcPct val="0"/>
              </a:spcAft>
              <a:buSzTx/>
              <a:buFontTx/>
              <a:buNone/>
            </a:pPr>
            <a:r>
              <a:rPr lang="zh-CN" altLang="en-US" sz="3200" b="1">
                <a:latin typeface="Arial Black" panose="020B0A04020102020204" pitchFamily="34" charset="0"/>
              </a:rPr>
              <a:t>谢谢大家！</a:t>
            </a:r>
            <a:endParaRPr lang="zh-CN" altLang="en-US" sz="3200" b="1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工具介绍</a:t>
            </a:r>
            <a:endParaRPr lang="zh-CN" altLang="en-US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 dirty="0" err="1"/>
              <a:t>DataFactory</a:t>
            </a:r>
            <a:r>
              <a:rPr lang="zh-CN" altLang="en-US" sz="2400" dirty="0"/>
              <a:t>是一种强大的数据产生器，它允许开发人员和</a:t>
            </a:r>
            <a:r>
              <a:rPr lang="en-US" altLang="zh-CN" sz="2400" dirty="0"/>
              <a:t>QA</a:t>
            </a:r>
            <a:r>
              <a:rPr lang="zh-CN" altLang="en-US" sz="2400" dirty="0"/>
              <a:t>很容易产生百万行有意义的正确的测试数据库，该工具支持</a:t>
            </a:r>
            <a:r>
              <a:rPr lang="en-US" altLang="zh-CN" sz="2400" dirty="0"/>
              <a:t>DB2</a:t>
            </a:r>
            <a:r>
              <a:rPr lang="zh-CN" altLang="en-US" sz="2400" dirty="0"/>
              <a:t>、</a:t>
            </a:r>
            <a:r>
              <a:rPr lang="en-US" altLang="zh-CN" sz="2400" dirty="0"/>
              <a:t>Oracle</a:t>
            </a:r>
            <a:r>
              <a:rPr lang="zh-CN" altLang="en-US" sz="2400" dirty="0"/>
              <a:t>、</a:t>
            </a:r>
            <a:r>
              <a:rPr lang="en-US" altLang="zh-CN" sz="2400" dirty="0"/>
              <a:t>Sybase</a:t>
            </a:r>
            <a:r>
              <a:rPr lang="zh-CN" altLang="en-US" sz="2400" dirty="0"/>
              <a:t>、</a:t>
            </a:r>
            <a:r>
              <a:rPr lang="en-US" altLang="zh-CN" sz="2400" dirty="0"/>
              <a:t>SQL Server</a:t>
            </a:r>
            <a:r>
              <a:rPr lang="zh-CN" altLang="en-US" sz="2400" dirty="0"/>
              <a:t>数据库，支持</a:t>
            </a:r>
            <a:r>
              <a:rPr lang="en-US" altLang="zh-CN" sz="2400" dirty="0"/>
              <a:t>ODBC</a:t>
            </a:r>
            <a:r>
              <a:rPr lang="zh-CN" altLang="en-US" sz="2400" dirty="0"/>
              <a:t>连接方式，但无法直接使用</a:t>
            </a:r>
            <a:r>
              <a:rPr lang="en-US" altLang="zh-CN" sz="2400" dirty="0"/>
              <a:t>MySQL</a:t>
            </a:r>
            <a:r>
              <a:rPr lang="zh-CN" altLang="en-US" sz="2400" dirty="0"/>
              <a:t>数据库。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r>
              <a:rPr lang="en-US" altLang="zh-CN" sz="2400" dirty="0" err="1"/>
              <a:t>Datafactory</a:t>
            </a:r>
            <a:r>
              <a:rPr lang="zh-CN" altLang="zh-CN" sz="2400" dirty="0"/>
              <a:t>工作原理是通过数据库接口，与数据库进行连接后，对选定表的字段设定一定的插入规则，然后批量插入记录。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</a:t>
            </a:r>
            <a:r>
              <a:rPr lang="en-US" altLang="zh-CN" dirty="0" err="1"/>
              <a:t>phpstudy</a:t>
            </a:r>
            <a:r>
              <a:rPr lang="zh-CN" altLang="en-US" dirty="0"/>
              <a:t>中选择</a:t>
            </a:r>
            <a:r>
              <a:rPr lang="en-US" altLang="zh-CN" dirty="0" err="1"/>
              <a:t>mysql</a:t>
            </a:r>
            <a:r>
              <a:rPr lang="zh-CN" altLang="en-US" dirty="0"/>
              <a:t>命令行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操作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 err="1"/>
              <a:t>phpstudy</a:t>
            </a:r>
            <a:r>
              <a:rPr lang="zh-CN" altLang="en-US" dirty="0"/>
              <a:t>设置远程登录数据库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856" y="1700808"/>
            <a:ext cx="4162425" cy="51571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</a:t>
            </a:r>
            <a:r>
              <a:rPr lang="en-US" altLang="zh-CN" dirty="0" err="1"/>
              <a:t>Mysql</a:t>
            </a:r>
            <a:r>
              <a:rPr lang="en-US" altLang="zh-CN" dirty="0"/>
              <a:t> </a:t>
            </a:r>
            <a:r>
              <a:rPr lang="zh-CN" altLang="en-US" dirty="0"/>
              <a:t>管理员</a:t>
            </a:r>
            <a:r>
              <a:rPr lang="en-US" altLang="zh-CN" dirty="0"/>
              <a:t>root </a:t>
            </a:r>
            <a:r>
              <a:rPr lang="zh-CN" altLang="en-US" dirty="0"/>
              <a:t>的密码，默认为</a:t>
            </a:r>
            <a:r>
              <a:rPr lang="en-US" altLang="zh-CN" dirty="0"/>
              <a:t>root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862" y="1936617"/>
            <a:ext cx="7534275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输入命令</a:t>
            </a:r>
            <a:r>
              <a:rPr lang="en-US" altLang="zh-CN" b="1" dirty="0"/>
              <a:t>use </a:t>
            </a:r>
            <a:r>
              <a:rPr lang="en-US" altLang="zh-CN" b="1" dirty="0" err="1"/>
              <a:t>mysql</a:t>
            </a:r>
            <a:r>
              <a:rPr lang="zh-CN" altLang="en-US" b="1" dirty="0"/>
              <a:t>，回车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592" y="1916832"/>
            <a:ext cx="8211608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输入命令</a:t>
            </a:r>
            <a:r>
              <a:rPr lang="en-US" altLang="zh-CN" sz="2400" b="1" dirty="0"/>
              <a:t>grant all privileges on *.* to root@'%' identified by '</a:t>
            </a:r>
            <a:r>
              <a:rPr lang="zh-CN" altLang="en-US" sz="2400" b="1" dirty="0"/>
              <a:t>你的</a:t>
            </a:r>
            <a:r>
              <a:rPr lang="en-US" altLang="zh-CN" sz="2400" b="1" dirty="0"/>
              <a:t>root</a:t>
            </a:r>
            <a:r>
              <a:rPr lang="zh-CN" altLang="en-US" sz="2400" b="1" dirty="0"/>
              <a:t>密码</a:t>
            </a:r>
            <a:r>
              <a:rPr lang="en-US" altLang="zh-CN" sz="2400" b="1" dirty="0"/>
              <a:t>’;  </a:t>
            </a:r>
            <a:endParaRPr lang="en-US" altLang="zh-CN" sz="2400" b="1" dirty="0"/>
          </a:p>
          <a:p>
            <a:pPr lvl="1"/>
            <a:r>
              <a:rPr lang="zh-CN" altLang="en-US" sz="2000" dirty="0"/>
              <a:t>提示：不要忽略了标点符号</a:t>
            </a:r>
            <a:r>
              <a:rPr lang="en-US" altLang="zh-CN" sz="2000" b="1" dirty="0"/>
              <a:t>’</a:t>
            </a:r>
            <a:r>
              <a:rPr lang="zh-CN" altLang="en-US" sz="2000" b="1" dirty="0"/>
              <a:t>和</a:t>
            </a:r>
            <a:r>
              <a:rPr lang="en-US" altLang="zh-CN" sz="2000" b="1" dirty="0"/>
              <a:t>;</a:t>
            </a: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355" y="2420888"/>
            <a:ext cx="7981912" cy="44369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输入命令</a:t>
            </a:r>
            <a:r>
              <a:rPr lang="en-US" altLang="zh-CN" dirty="0"/>
              <a:t>flush privileges;</a:t>
            </a:r>
            <a:endParaRPr lang="en-US" altLang="zh-CN" dirty="0"/>
          </a:p>
          <a:p>
            <a:pPr lvl="1"/>
            <a:r>
              <a:rPr lang="zh-CN" altLang="en-US" dirty="0"/>
              <a:t>提示：不要忽略了标点符号</a:t>
            </a:r>
            <a:r>
              <a:rPr lang="en-US" altLang="zh-CN" dirty="0"/>
              <a:t>;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600" y="2429204"/>
            <a:ext cx="7989940" cy="44287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至此，</a:t>
            </a:r>
            <a:r>
              <a:rPr lang="en-US" altLang="zh-CN" dirty="0" err="1"/>
              <a:t>Mysql</a:t>
            </a:r>
            <a:r>
              <a:rPr lang="en-US" altLang="zh-CN" dirty="0"/>
              <a:t> </a:t>
            </a:r>
            <a:r>
              <a:rPr lang="zh-CN" altLang="en-US" dirty="0"/>
              <a:t>数据库就可以外网远程访问了。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ARTICULATE_PROJECT_OPEN" val="0"/>
  <p:tag name="ISPRING_RESOURCE_PATHS_HASH_2" val="304a9ca1b5df62069ce63fb2667695769e5c558"/>
</p:tagLst>
</file>

<file path=ppt/theme/theme1.xml><?xml version="1.0" encoding="utf-8"?>
<a:theme xmlns:a="http://schemas.openxmlformats.org/drawingml/2006/main" name="PPT素材夹_0082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PPT素材夹_0082</Template>
  <TotalTime>0</TotalTime>
  <Words>2305</Words>
  <Application>WPS 演示</Application>
  <PresentationFormat>全屏显示(4:3)</PresentationFormat>
  <Paragraphs>97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Arial Black</vt:lpstr>
      <vt:lpstr>微软雅黑</vt:lpstr>
      <vt:lpstr>Arial Unicode MS</vt:lpstr>
      <vt:lpstr>PPT素材夹_0082</vt:lpstr>
      <vt:lpstr>软件测试方法与技术Ⅰ</vt:lpstr>
      <vt:lpstr>概念</vt:lpstr>
      <vt:lpstr>工具介绍</vt:lpstr>
      <vt:lpstr>操作1：phpstudy设置远程登录数据库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操作2：安装MySQL的ODBC驱动</vt:lpstr>
      <vt:lpstr>PowerPoint 演示文稿</vt:lpstr>
      <vt:lpstr>操作3：配置访问mysql的odbc数据源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DataFactroy操作讲解</vt:lpstr>
      <vt:lpstr>PowerPoint 演示文稿</vt:lpstr>
      <vt:lpstr>PowerPoint 演示文稿</vt:lpstr>
      <vt:lpstr>PowerPoint 演示文稿</vt:lpstr>
      <vt:lpstr>软件测试方法与技术Ⅰ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陈建潮;vic_c@126.com</dc:creator>
  <cp:lastModifiedBy>潮</cp:lastModifiedBy>
  <cp:revision>213</cp:revision>
  <dcterms:created xsi:type="dcterms:W3CDTF">2013-02-26T17:00:00Z</dcterms:created>
  <dcterms:modified xsi:type="dcterms:W3CDTF">2021-08-28T09:04:16Z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