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14"/>
  </p:handoutMasterIdLst>
  <p:sldIdLst>
    <p:sldId id="418" r:id="rId3"/>
    <p:sldId id="459" r:id="rId4"/>
    <p:sldId id="460" r:id="rId6"/>
    <p:sldId id="462" r:id="rId7"/>
    <p:sldId id="463" r:id="rId8"/>
    <p:sldId id="465" r:id="rId9"/>
    <p:sldId id="467" r:id="rId10"/>
    <p:sldId id="468" r:id="rId11"/>
    <p:sldId id="469" r:id="rId12"/>
    <p:sldId id="444" r:id="rId13"/>
  </p:sldIdLst>
  <p:sldSz cx="9144000" cy="6858000" type="screen4x3"/>
  <p:notesSz cx="6858000" cy="9144000"/>
  <p:custDataLst>
    <p:tags r:id="rId18"/>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3737"/>
    <a:srgbClr val="6E6E6E"/>
    <a:srgbClr val="FFFFFF"/>
    <a:srgbClr val="F8F8F8"/>
    <a:srgbClr val="000000"/>
    <a:srgbClr val="1C1C1C"/>
    <a:srgbClr val="DDDDDD"/>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5309" autoAdjust="0"/>
  </p:normalViewPr>
  <p:slideViewPr>
    <p:cSldViewPr snapToObjects="1">
      <p:cViewPr varScale="1">
        <p:scale>
          <a:sx n="87" d="100"/>
          <a:sy n="87" d="100"/>
        </p:scale>
        <p:origin x="1330" y="77"/>
      </p:cViewPr>
      <p:guideLst>
        <p:guide orient="horz" pos="164"/>
        <p:guide orient="horz" pos="619"/>
        <p:guide orient="horz" pos="735"/>
        <p:guide orient="horz" pos="4004"/>
        <p:guide orient="horz" pos="4065"/>
        <p:guide orient="horz" pos="4234"/>
        <p:guide orient="horz" pos="3748"/>
        <p:guide pos="5514"/>
        <p:guide pos="249"/>
        <p:guide pos="2880"/>
        <p:guide pos="2814"/>
        <p:guide pos="29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302"/>
    </p:cViewPr>
  </p:sorterViewPr>
  <p:notesViewPr>
    <p:cSldViewPr snapToObjects="1">
      <p:cViewPr varScale="1">
        <p:scale>
          <a:sx n="58" d="100"/>
          <a:sy n="58" d="100"/>
        </p:scale>
        <p:origin x="2790" y="36"/>
      </p:cViewPr>
      <p:guideLst>
        <p:guide orient="horz" pos="2880"/>
        <p:guide orient="horz" pos="476"/>
        <p:guide orient="horz" pos="5491"/>
        <p:guide orient="horz" pos="5759"/>
        <p:guide orient="horz" pos="5645"/>
        <p:guide pos="3974"/>
        <p:guide pos="34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2.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image" Target="../media/image11.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987550" y="107950"/>
            <a:ext cx="4321175" cy="239713"/>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r>
              <a:rPr lang="zh-CN" altLang="en-US"/>
              <a:t>此处添加页眉信息</a:t>
            </a:r>
            <a:endParaRPr lang="zh-CN" altLang="en-US"/>
          </a:p>
        </p:txBody>
      </p:sp>
      <p:sp>
        <p:nvSpPr>
          <p:cNvPr id="3" name="日期占位符 2"/>
          <p:cNvSpPr>
            <a:spLocks noGrp="1"/>
          </p:cNvSpPr>
          <p:nvPr>
            <p:ph type="dt" sz="quarter" idx="1"/>
          </p:nvPr>
        </p:nvSpPr>
        <p:spPr>
          <a:xfrm>
            <a:off x="1989138" y="352425"/>
            <a:ext cx="4319587" cy="2286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fld id="{87B69DAA-AE73-4C6F-B7D5-0440E6EAB28B}" type="datetimeFigureOut">
              <a:rPr lang="zh-CN" altLang="en-US"/>
            </a:fld>
            <a:endParaRPr lang="zh-CN" altLang="en-US"/>
          </a:p>
        </p:txBody>
      </p:sp>
      <p:sp>
        <p:nvSpPr>
          <p:cNvPr id="4" name="页脚占位符 3"/>
          <p:cNvSpPr>
            <a:spLocks noGrp="1"/>
          </p:cNvSpPr>
          <p:nvPr>
            <p:ph type="ftr" sz="quarter" idx="2"/>
          </p:nvPr>
        </p:nvSpPr>
        <p:spPr>
          <a:xfrm>
            <a:off x="517525" y="8748713"/>
            <a:ext cx="2971800" cy="322262"/>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r>
              <a:rPr lang="zh-CN" altLang="en-US"/>
              <a:t>此处添加页脚信息</a:t>
            </a:r>
            <a:endParaRPr lang="zh-CN" altLang="en-US"/>
          </a:p>
        </p:txBody>
      </p:sp>
      <p:sp>
        <p:nvSpPr>
          <p:cNvPr id="5" name="灯片编号占位符 4"/>
          <p:cNvSpPr>
            <a:spLocks noGrp="1"/>
          </p:cNvSpPr>
          <p:nvPr>
            <p:ph type="sldNum" sz="quarter" idx="3"/>
          </p:nvPr>
        </p:nvSpPr>
        <p:spPr>
          <a:xfrm>
            <a:off x="5084763" y="8748713"/>
            <a:ext cx="1223962" cy="323850"/>
          </a:xfrm>
          <a:prstGeom prst="rect">
            <a:avLst/>
          </a:prstGeom>
        </p:spPr>
        <p:txBody>
          <a:bodyPr vert="horz" wrap="square" lIns="91440" tIns="45720" rIns="91440" bIns="45720" numCol="1" anchor="b" anchorCtr="0" compatLnSpc="1"/>
          <a:lstStyle>
            <a:lvl1pPr algn="r" eaLnBrk="1" hangingPunct="1">
              <a:defRPr sz="1200">
                <a:ea typeface="微软雅黑" panose="020B0503020204020204" pitchFamily="34" charset="-122"/>
              </a:defRPr>
            </a:lvl1pPr>
          </a:lstStyle>
          <a:p>
            <a:pPr>
              <a:defRPr/>
            </a:pPr>
            <a:r>
              <a:rPr lang="zh-CN" altLang="en-US"/>
              <a:t>第 </a:t>
            </a:r>
            <a:fld id="{324D2245-BA6F-4EA7-9ECF-214F5DB78F77}" type="slidenum">
              <a:rPr lang="zh-CN" altLang="en-US"/>
            </a:fld>
            <a:r>
              <a:rPr lang="zh-CN" altLang="en-US"/>
              <a:t> 页 讲义</a:t>
            </a:r>
            <a:endParaRPr lang="zh-CN" altLang="en-US"/>
          </a:p>
        </p:txBody>
      </p:sp>
      <p:cxnSp>
        <p:nvCxnSpPr>
          <p:cNvPr id="10" name="直接连接符 9"/>
          <p:cNvCxnSpPr/>
          <p:nvPr/>
        </p:nvCxnSpPr>
        <p:spPr>
          <a:xfrm>
            <a:off x="0" y="723900"/>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6151" name="组合 16"/>
          <p:cNvGrpSpPr/>
          <p:nvPr/>
        </p:nvGrpSpPr>
        <p:grpSpPr bwMode="auto">
          <a:xfrm>
            <a:off x="3429000" y="1312863"/>
            <a:ext cx="2879725" cy="1603375"/>
            <a:chOff x="0" y="1312195"/>
            <a:chExt cx="6858000" cy="1603621"/>
          </a:xfrm>
        </p:grpSpPr>
        <p:cxnSp>
          <p:nvCxnSpPr>
            <p:cNvPr id="11" name="直接连接符 10"/>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0" y="211400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0" y="25141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grpSp>
        <p:nvGrpSpPr>
          <p:cNvPr id="6152" name="组合 17"/>
          <p:cNvGrpSpPr/>
          <p:nvPr/>
        </p:nvGrpSpPr>
        <p:grpSpPr bwMode="auto">
          <a:xfrm>
            <a:off x="3429000" y="3979863"/>
            <a:ext cx="2879725" cy="1603375"/>
            <a:chOff x="0" y="1312195"/>
            <a:chExt cx="6858000" cy="1603621"/>
          </a:xfrm>
        </p:grpSpPr>
        <p:cxnSp>
          <p:nvCxnSpPr>
            <p:cNvPr id="19" name="直接连接符 18"/>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0" y="211400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0" y="25141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grpSp>
        <p:nvGrpSpPr>
          <p:cNvPr id="6153" name="组合 24"/>
          <p:cNvGrpSpPr/>
          <p:nvPr/>
        </p:nvGrpSpPr>
        <p:grpSpPr bwMode="auto">
          <a:xfrm>
            <a:off x="3429000" y="6629400"/>
            <a:ext cx="2879725" cy="1603375"/>
            <a:chOff x="0" y="1312195"/>
            <a:chExt cx="6858000" cy="1603621"/>
          </a:xfrm>
        </p:grpSpPr>
        <p:cxnSp>
          <p:nvCxnSpPr>
            <p:cNvPr id="26" name="直接连接符 25"/>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0" y="21140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0" y="2514117"/>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549275" y="114300"/>
            <a:ext cx="1368425" cy="466725"/>
          </a:xfrm>
          <a:prstGeom prst="rect">
            <a:avLst/>
          </a:prstGeom>
          <a:solidFill>
            <a:schemeClr val="bg1"/>
          </a:solid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solidFill>
                  <a:schemeClr val="tx1">
                    <a:lumMod val="75000"/>
                    <a:lumOff val="25000"/>
                  </a:schemeClr>
                </a:solidFill>
              </a:rPr>
              <a:t>LOGO</a:t>
            </a:r>
            <a:endParaRPr lang="zh-CN" altLang="en-US" b="1" dirty="0">
              <a:solidFill>
                <a:schemeClr val="tx1">
                  <a:lumMod val="75000"/>
                  <a:lumOff val="25000"/>
                </a:schemeClr>
              </a:solidFill>
            </a:endParaRPr>
          </a:p>
        </p:txBody>
      </p:sp>
      <p:cxnSp>
        <p:nvCxnSpPr>
          <p:cNvPr id="33" name="直接连接符 32"/>
          <p:cNvCxnSpPr/>
          <p:nvPr/>
        </p:nvCxnSpPr>
        <p:spPr>
          <a:xfrm>
            <a:off x="0" y="8675688"/>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3804" name="矩形 34"/>
          <p:cNvSpPr>
            <a:spLocks noChangeArrowheads="1"/>
          </p:cNvSpPr>
          <p:nvPr/>
        </p:nvSpPr>
        <p:spPr bwMode="auto">
          <a:xfrm>
            <a:off x="3328988" y="990600"/>
            <a:ext cx="12620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a:solidFill>
                  <a:srgbClr val="C0C0C0"/>
                </a:solidFill>
                <a:ea typeface="微软雅黑" panose="020B0503020204020204" pitchFamily="34" charset="-122"/>
              </a:rPr>
              <a:t>此处记录讲义</a:t>
            </a:r>
            <a:endParaRPr lang="zh-CN" altLang="en-US" sz="1400">
              <a:solidFill>
                <a:srgbClr val="C0C0C0"/>
              </a:solidFill>
              <a:ea typeface="微软雅黑" panose="020B0503020204020204" pitchFamily="34" charset="-122"/>
            </a:endParaRPr>
          </a:p>
        </p:txBody>
      </p:sp>
      <p:sp>
        <p:nvSpPr>
          <p:cNvPr id="33805" name="矩形 35"/>
          <p:cNvSpPr>
            <a:spLocks noChangeArrowheads="1"/>
          </p:cNvSpPr>
          <p:nvPr/>
        </p:nvSpPr>
        <p:spPr bwMode="auto">
          <a:xfrm>
            <a:off x="3328988" y="3671888"/>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a:solidFill>
                  <a:srgbClr val="C0C0C0"/>
                </a:solidFill>
                <a:ea typeface="微软雅黑" panose="020B0503020204020204" pitchFamily="34" charset="-122"/>
              </a:rPr>
              <a:t>此处记录讲义</a:t>
            </a:r>
            <a:endParaRPr lang="zh-CN" altLang="en-US" sz="1400">
              <a:solidFill>
                <a:srgbClr val="C0C0C0"/>
              </a:solidFill>
              <a:ea typeface="微软雅黑" panose="020B0503020204020204" pitchFamily="34" charset="-122"/>
            </a:endParaRPr>
          </a:p>
        </p:txBody>
      </p:sp>
      <p:sp>
        <p:nvSpPr>
          <p:cNvPr id="33806" name="矩形 36"/>
          <p:cNvSpPr>
            <a:spLocks noChangeArrowheads="1"/>
          </p:cNvSpPr>
          <p:nvPr/>
        </p:nvSpPr>
        <p:spPr bwMode="auto">
          <a:xfrm>
            <a:off x="3328988" y="6321425"/>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a:solidFill>
                  <a:srgbClr val="C0C0C0"/>
                </a:solidFill>
                <a:ea typeface="微软雅黑" panose="020B0503020204020204" pitchFamily="34" charset="-122"/>
              </a:rPr>
              <a:t>此处记录讲义</a:t>
            </a:r>
            <a:endParaRPr lang="zh-CN" altLang="en-US" sz="1400">
              <a:solidFill>
                <a:srgbClr val="C0C0C0"/>
              </a:solidFill>
              <a:ea typeface="微软雅黑" panose="020B0503020204020204" pitchFamily="34" charset="-122"/>
            </a:endParaRPr>
          </a:p>
        </p:txBody>
      </p:sp>
      <p:pic>
        <p:nvPicPr>
          <p:cNvPr id="6159"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2928938"/>
            <a:ext cx="2663825"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0"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5581650"/>
            <a:ext cx="266382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1"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8232775"/>
            <a:ext cx="266382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image" Target="../media/image11.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5292725"/>
            <a:ext cx="575945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页眉占位符 1"/>
          <p:cNvSpPr>
            <a:spLocks noGrp="1"/>
          </p:cNvSpPr>
          <p:nvPr>
            <p:ph type="hdr" sz="quarter"/>
          </p:nvPr>
        </p:nvSpPr>
        <p:spPr>
          <a:xfrm>
            <a:off x="1989138" y="114300"/>
            <a:ext cx="4319587" cy="233363"/>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r>
              <a:rPr lang="zh-CN" altLang="en-US"/>
              <a:t>此处添加页眉信息</a:t>
            </a:r>
            <a:endParaRPr lang="zh-CN" altLang="en-US"/>
          </a:p>
        </p:txBody>
      </p:sp>
      <p:sp>
        <p:nvSpPr>
          <p:cNvPr id="3" name="日期占位符 2"/>
          <p:cNvSpPr>
            <a:spLocks noGrp="1"/>
          </p:cNvSpPr>
          <p:nvPr>
            <p:ph type="dt" idx="1"/>
          </p:nvPr>
        </p:nvSpPr>
        <p:spPr>
          <a:xfrm>
            <a:off x="1989138" y="347663"/>
            <a:ext cx="4319587" cy="233362"/>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fld id="{9B7E7616-B975-42CD-82D4-795AD992720D}" type="datetimeFigureOut">
              <a:rPr lang="zh-CN" altLang="en-US"/>
            </a:fld>
            <a:endParaRPr lang="zh-CN" altLang="en-US"/>
          </a:p>
        </p:txBody>
      </p:sp>
      <p:sp>
        <p:nvSpPr>
          <p:cNvPr id="5" name="备注占位符 4"/>
          <p:cNvSpPr>
            <a:spLocks noGrp="1"/>
          </p:cNvSpPr>
          <p:nvPr>
            <p:ph type="body" sz="quarter" idx="3"/>
          </p:nvPr>
        </p:nvSpPr>
        <p:spPr>
          <a:xfrm>
            <a:off x="549275" y="5508625"/>
            <a:ext cx="5759450" cy="2878138"/>
          </a:xfrm>
          <a:prstGeom prst="rect">
            <a:avLst/>
          </a:prstGeom>
        </p:spPr>
        <p:txBody>
          <a:bodyPr vert="horz" lIns="91440" tIns="45720" rIns="91440" bIns="45720" rtlCol="0"/>
          <a:lstStyle/>
          <a:p>
            <a:pPr lvl="0"/>
            <a:r>
              <a:rPr lang="zh-CN" altLang="en-US" noProof="0" dirty="0"/>
              <a:t>单击此处编辑母版文本样式</a:t>
            </a:r>
            <a:endParaRPr lang="zh-CN" altLang="en-US" noProof="0" dirty="0"/>
          </a:p>
          <a:p>
            <a:pPr lvl="1"/>
            <a:r>
              <a:rPr lang="zh-CN" altLang="en-US" noProof="0" dirty="0"/>
              <a:t>第二级</a:t>
            </a:r>
            <a:endParaRPr lang="zh-CN" altLang="en-US" noProof="0" dirty="0"/>
          </a:p>
          <a:p>
            <a:pPr lvl="2"/>
            <a:r>
              <a:rPr lang="zh-CN" altLang="en-US" noProof="0" dirty="0"/>
              <a:t>第三级</a:t>
            </a:r>
            <a:endParaRPr lang="zh-CN" altLang="en-US" noProof="0" dirty="0"/>
          </a:p>
          <a:p>
            <a:pPr lvl="3"/>
            <a:r>
              <a:rPr lang="zh-CN" altLang="en-US" noProof="0" dirty="0"/>
              <a:t>第四级</a:t>
            </a:r>
            <a:endParaRPr lang="zh-CN" altLang="en-US" noProof="0" dirty="0"/>
          </a:p>
          <a:p>
            <a:pPr lvl="4"/>
            <a:r>
              <a:rPr lang="zh-CN" altLang="en-US" noProof="0" dirty="0"/>
              <a:t>第五级</a:t>
            </a:r>
            <a:endParaRPr lang="zh-CN" altLang="en-US" noProof="0" dirty="0"/>
          </a:p>
        </p:txBody>
      </p:sp>
      <p:sp>
        <p:nvSpPr>
          <p:cNvPr id="6" name="页脚占位符 5"/>
          <p:cNvSpPr>
            <a:spLocks noGrp="1"/>
          </p:cNvSpPr>
          <p:nvPr>
            <p:ph type="ftr" sz="quarter" idx="4"/>
          </p:nvPr>
        </p:nvSpPr>
        <p:spPr>
          <a:xfrm>
            <a:off x="549275" y="8748713"/>
            <a:ext cx="2971800" cy="28733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r>
              <a:rPr lang="zh-CN" altLang="en-US"/>
              <a:t>此处添加页脚信息</a:t>
            </a:r>
            <a:endParaRPr lang="zh-CN" altLang="en-US"/>
          </a:p>
        </p:txBody>
      </p:sp>
      <p:sp>
        <p:nvSpPr>
          <p:cNvPr id="7" name="灯片编号占位符 6"/>
          <p:cNvSpPr>
            <a:spLocks noGrp="1"/>
          </p:cNvSpPr>
          <p:nvPr>
            <p:ph type="sldNum" sz="quarter" idx="5"/>
          </p:nvPr>
        </p:nvSpPr>
        <p:spPr>
          <a:xfrm>
            <a:off x="3884613" y="8748713"/>
            <a:ext cx="2424112" cy="287337"/>
          </a:xfrm>
          <a:prstGeom prst="rect">
            <a:avLst/>
          </a:prstGeom>
        </p:spPr>
        <p:txBody>
          <a:bodyPr vert="horz" wrap="square" lIns="91440" tIns="45720" rIns="91440" bIns="45720" numCol="1" anchor="b" anchorCtr="0" compatLnSpc="1"/>
          <a:lstStyle>
            <a:lvl1pPr algn="r" eaLnBrk="1" hangingPunct="1">
              <a:defRPr sz="1200">
                <a:ea typeface="微软雅黑" panose="020B0503020204020204" pitchFamily="34" charset="-122"/>
              </a:defRPr>
            </a:lvl1pPr>
          </a:lstStyle>
          <a:p>
            <a:pPr>
              <a:defRPr/>
            </a:pPr>
            <a:r>
              <a:rPr lang="zh-CN" altLang="en-US"/>
              <a:t>第 </a:t>
            </a:r>
            <a:fld id="{B7FE895A-9663-40D8-8270-E2BFFEDDFAE2}" type="slidenum">
              <a:rPr lang="zh-CN" altLang="en-US"/>
            </a:fld>
            <a:r>
              <a:rPr lang="zh-CN" altLang="en-US"/>
              <a:t> 页</a:t>
            </a:r>
            <a:endParaRPr lang="zh-CN" altLang="en-US"/>
          </a:p>
        </p:txBody>
      </p:sp>
      <p:cxnSp>
        <p:nvCxnSpPr>
          <p:cNvPr id="8" name="直接连接符 7"/>
          <p:cNvCxnSpPr/>
          <p:nvPr/>
        </p:nvCxnSpPr>
        <p:spPr>
          <a:xfrm>
            <a:off x="0" y="723900"/>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49275" y="114300"/>
            <a:ext cx="1368425" cy="466725"/>
          </a:xfrm>
          <a:prstGeom prst="rect">
            <a:avLst/>
          </a:prstGeom>
          <a:solidFill>
            <a:schemeClr val="bg1"/>
          </a:solid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solidFill>
                  <a:schemeClr val="tx1">
                    <a:lumMod val="75000"/>
                    <a:lumOff val="25000"/>
                  </a:schemeClr>
                </a:solidFill>
              </a:rPr>
              <a:t>LOGO</a:t>
            </a:r>
            <a:endParaRPr lang="zh-CN" altLang="en-US" b="1" dirty="0">
              <a:solidFill>
                <a:schemeClr val="tx1">
                  <a:lumMod val="75000"/>
                  <a:lumOff val="25000"/>
                </a:schemeClr>
              </a:solidFill>
            </a:endParaRPr>
          </a:p>
        </p:txBody>
      </p:sp>
      <p:cxnSp>
        <p:nvCxnSpPr>
          <p:cNvPr id="10" name="直接连接符 9"/>
          <p:cNvCxnSpPr/>
          <p:nvPr/>
        </p:nvCxnSpPr>
        <p:spPr>
          <a:xfrm>
            <a:off x="0" y="8675688"/>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notesStyle>
    <a:lvl1pPr marL="1714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1pPr>
    <a:lvl2pPr marL="6286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2pPr>
    <a:lvl3pPr marL="10858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3pPr>
    <a:lvl4pPr marL="15430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4pPr>
    <a:lvl5pPr marL="20002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p:nvPr>
            <p:ph type="body" idx="3"/>
          </p:nvPr>
        </p:nvSpPr>
        <p:spPr/>
        <p:txBody>
          <a:bodyPr/>
          <a:p>
            <a:r>
              <a:rPr lang="zh-CN" altLang="en-US"/>
              <a:t>虚拟机的使用范围很广，比如说在软件测试的时候，我们一般需要一个干净的、特意配置的系统环境，那么使用虚拟机，我们就会变得很方便，不需要每一次测试新的软件都重装系统，使用虚拟机，这次测完了，直接把虚拟机删除就可以了，每一个系统都是新的。又或者是，我们运行一些可疑型工具的时候，在虚拟机里面，即使这些程序中带有病毒，它能做到的只有破坏您的虚拟系统，大可不用担心它伤害您的物理机电脑。因为虚拟机是一个完全独立与您主机的操作系统。还有，当您遇到与您操作系统不相兼容的程序时，虚拟机就可以帮您解决了这些麻烦。比如说，不同开发平台的Web服务器，不管是Java平台、PHP环境、还是.net平台，不管是32位的还是64位的应用，都可以选择、安装合适的虚拟系统环境。</a:t>
            </a:r>
            <a:r>
              <a:rPr lang="en-US" altLang="zh-CN"/>
              <a:t>321</a:t>
            </a:r>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jpeg"/><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image" Target="../media/image3.jpeg"/><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jpeg"/><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3.jpeg"/><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63" y="174625"/>
            <a:ext cx="9144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28384" y="87096"/>
            <a:ext cx="1106401" cy="1106401"/>
          </a:xfrm>
          <a:prstGeom prst="rect">
            <a:avLst/>
          </a:prstGeom>
        </p:spPr>
      </p:pic>
      <p:sp>
        <p:nvSpPr>
          <p:cNvPr id="2" name="标题 1"/>
          <p:cNvSpPr>
            <a:spLocks noGrp="1"/>
          </p:cNvSpPr>
          <p:nvPr>
            <p:ph type="title"/>
          </p:nvPr>
        </p:nvSpPr>
        <p:spPr>
          <a:xfrm>
            <a:off x="377777" y="1840583"/>
            <a:ext cx="8353424" cy="720724"/>
          </a:xfrm>
        </p:spPr>
        <p:txBody>
          <a:bodyPr/>
          <a:lstStyle/>
          <a:p>
            <a:r>
              <a:rPr lang="zh-CN" altLang="en-US"/>
              <a:t>单击此处编辑母版标题样式</a:t>
            </a:r>
            <a:endParaRPr lang="zh-CN" altLang="en-US" dirty="0"/>
          </a:p>
        </p:txBody>
      </p:sp>
      <p:sp>
        <p:nvSpPr>
          <p:cNvPr id="3" name="副标题 2"/>
          <p:cNvSpPr>
            <a:spLocks noGrp="1"/>
          </p:cNvSpPr>
          <p:nvPr>
            <p:ph type="subTitle" idx="1"/>
          </p:nvPr>
        </p:nvSpPr>
        <p:spPr>
          <a:xfrm>
            <a:off x="370260" y="2708920"/>
            <a:ext cx="8353425" cy="504056"/>
          </a:xfrm>
        </p:spPr>
        <p:txBody>
          <a:bodyPr/>
          <a:lstStyle>
            <a:lvl1pPr marL="0" indent="0" algn="l">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pic>
        <p:nvPicPr>
          <p:cNvPr id="7" name="图片 6"/>
          <p:cNvPicPr>
            <a:picLocks noChangeAspect="1"/>
          </p:cNvPicPr>
          <p:nvPr userDrawn="1"/>
        </p:nvPicPr>
        <p:blipFill rotWithShape="1">
          <a:blip r:embed="rId4" cstate="print">
            <a:extLst>
              <a:ext uri="{28A0092B-C50C-407E-A947-70E740481C1C}">
                <a14:useLocalDpi xmlns:a14="http://schemas.microsoft.com/office/drawing/2010/main" val="0"/>
              </a:ext>
            </a:extLst>
          </a:blip>
          <a:srcRect l="14673" t="10727" r="10041" b="13027"/>
          <a:stretch>
            <a:fillRect/>
          </a:stretch>
        </p:blipFill>
        <p:spPr>
          <a:xfrm>
            <a:off x="6948263" y="0"/>
            <a:ext cx="1152129" cy="116681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showMasterSp="0">
  <p:cSld name="封面幻灯片">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395289" y="1484784"/>
            <a:ext cx="8353425" cy="792088"/>
          </a:xfrm>
        </p:spPr>
        <p:txBody>
          <a:bodyPr/>
          <a:lstStyle>
            <a:lvl1pPr algn="l">
              <a:defRPr b="1">
                <a:solidFill>
                  <a:schemeClr val="tx1"/>
                </a:solidFill>
              </a:defRPr>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395289" y="2276872"/>
            <a:ext cx="8353425" cy="504056"/>
          </a:xfrm>
        </p:spPr>
        <p:txBody>
          <a:bodyPr/>
          <a:lstStyle>
            <a:lvl1pPr marL="0" indent="0" algn="l">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28384" y="87096"/>
            <a:ext cx="1106401" cy="1106401"/>
          </a:xfrm>
          <a:prstGeom prst="rect">
            <a:avLst/>
          </a:prstGeom>
        </p:spPr>
      </p:pic>
      <p:pic>
        <p:nvPicPr>
          <p:cNvPr id="6" name="图片 5"/>
          <p:cNvPicPr>
            <a:picLocks noChangeAspect="1"/>
          </p:cNvPicPr>
          <p:nvPr userDrawn="1"/>
        </p:nvPicPr>
        <p:blipFill rotWithShape="1">
          <a:blip r:embed="rId4" cstate="print">
            <a:extLst>
              <a:ext uri="{28A0092B-C50C-407E-A947-70E740481C1C}">
                <a14:useLocalDpi xmlns:a14="http://schemas.microsoft.com/office/drawing/2010/main" val="0"/>
              </a:ext>
            </a:extLst>
          </a:blip>
          <a:srcRect l="14673" t="10727" r="10041" b="13027"/>
          <a:stretch>
            <a:fillRect/>
          </a:stretch>
        </p:blipFill>
        <p:spPr>
          <a:xfrm>
            <a:off x="6948263" y="0"/>
            <a:ext cx="1152129" cy="1166814"/>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showMasterSp="0">
  <p:cSld name="封底幻灯片">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395289" y="1556792"/>
            <a:ext cx="8353425" cy="792088"/>
          </a:xfrm>
        </p:spPr>
        <p:txBody>
          <a:bodyPr/>
          <a:lstStyle>
            <a:lvl1pPr algn="r">
              <a:defRPr b="1">
                <a:solidFill>
                  <a:schemeClr val="tx1"/>
                </a:solidFill>
              </a:defRPr>
            </a:lvl1pPr>
          </a:lstStyle>
          <a:p>
            <a:r>
              <a:rPr lang="zh-CN" altLang="en-US"/>
              <a:t>单击此处编辑母版标题样式</a:t>
            </a:r>
            <a:endParaRPr lang="zh-CN" altLang="en-US"/>
          </a:p>
        </p:txBody>
      </p:sp>
      <p:sp>
        <p:nvSpPr>
          <p:cNvPr id="3" name="副标题 2"/>
          <p:cNvSpPr>
            <a:spLocks noGrp="1"/>
          </p:cNvSpPr>
          <p:nvPr>
            <p:ph type="subTitle" idx="1"/>
          </p:nvPr>
        </p:nvSpPr>
        <p:spPr>
          <a:xfrm>
            <a:off x="395289" y="2348880"/>
            <a:ext cx="8353425" cy="504056"/>
          </a:xfrm>
        </p:spPr>
        <p:txBody>
          <a:bodyPr/>
          <a:lstStyle>
            <a:lvl1pPr marL="0" indent="0" algn="r">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spcAft>
                <a:spcPts val="400"/>
              </a:spcAft>
              <a:defRPr b="0"/>
            </a:lvl1pPr>
            <a:lvl2pPr>
              <a:spcAft>
                <a:spcPts val="400"/>
              </a:spcAft>
              <a:defRPr/>
            </a:lvl2pPr>
            <a:lvl3pPr>
              <a:spcAft>
                <a:spcPts val="400"/>
              </a:spcAft>
              <a:defRPr/>
            </a:lvl3pPr>
            <a:lvl4pPr>
              <a:spcAft>
                <a:spcPts val="400"/>
              </a:spcAft>
              <a:defRPr/>
            </a:lvl4pPr>
            <a:lvl5pPr>
              <a:spcAft>
                <a:spcPts val="400"/>
              </a:spcAft>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标题占位符 1"/>
          <p:cNvSpPr>
            <a:spLocks noGrp="1"/>
          </p:cNvSpPr>
          <p:nvPr>
            <p:ph type="title"/>
          </p:nvPr>
        </p:nvSpPr>
        <p:spPr bwMode="auto">
          <a:xfrm>
            <a:off x="0" y="0"/>
            <a:ext cx="83534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lvl1pPr>
          </a:lstStyle>
          <a:p>
            <a:pPr lvl="0"/>
            <a:r>
              <a:rPr lang="zh-CN" altLang="en-US" dirty="0"/>
              <a:t>单击此处编辑母版标题样式</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377777" y="1840583"/>
            <a:ext cx="8353424" cy="720724"/>
          </a:xfrm>
        </p:spPr>
        <p:txBody>
          <a:bodyPr/>
          <a:lstStyle/>
          <a:p>
            <a:r>
              <a:rPr lang="zh-CN" altLang="en-US"/>
              <a:t>单击此处编辑母版标题样式</a:t>
            </a:r>
            <a:endParaRPr lang="zh-CN" altLang="en-US" dirty="0"/>
          </a:p>
        </p:txBody>
      </p:sp>
      <p:sp>
        <p:nvSpPr>
          <p:cNvPr id="3" name="副标题 2"/>
          <p:cNvSpPr>
            <a:spLocks noGrp="1"/>
          </p:cNvSpPr>
          <p:nvPr>
            <p:ph type="subTitle" idx="1"/>
          </p:nvPr>
        </p:nvSpPr>
        <p:spPr>
          <a:xfrm>
            <a:off x="370260" y="2708920"/>
            <a:ext cx="8353425" cy="504056"/>
          </a:xfrm>
        </p:spPr>
        <p:txBody>
          <a:bodyPr/>
          <a:lstStyle>
            <a:lvl1pPr marL="0" indent="0" algn="l">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1">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spcAft>
                <a:spcPts val="400"/>
              </a:spcAft>
              <a:defRPr b="0"/>
            </a:lvl1pPr>
            <a:lvl2pPr>
              <a:spcAft>
                <a:spcPts val="400"/>
              </a:spcAft>
              <a:defRPr/>
            </a:lvl2pPr>
            <a:lvl3pPr>
              <a:spcAft>
                <a:spcPts val="400"/>
              </a:spcAft>
              <a:defRPr/>
            </a:lvl3pPr>
            <a:lvl4pPr>
              <a:spcAft>
                <a:spcPts val="400"/>
              </a:spcAft>
              <a:defRPr/>
            </a:lvl4pPr>
            <a:lvl5pPr>
              <a:spcAft>
                <a:spcPts val="400"/>
              </a:spcAft>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标题占位符 1"/>
          <p:cNvSpPr>
            <a:spLocks noGrp="1"/>
          </p:cNvSpPr>
          <p:nvPr>
            <p:ph type="title"/>
          </p:nvPr>
        </p:nvSpPr>
        <p:spPr bwMode="auto">
          <a:xfrm>
            <a:off x="1" y="0"/>
            <a:ext cx="7020272"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lvl1pPr>
          </a:lstStyle>
          <a:p>
            <a:pPr lvl="0"/>
            <a:r>
              <a:rPr lang="zh-CN" altLang="en-US" dirty="0"/>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标题和内容2">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1812"/>
          <a:stretch>
            <a:fillRect/>
          </a:stretch>
        </p:blipFill>
        <p:spPr bwMode="auto">
          <a:xfrm>
            <a:off x="-1588" y="942156"/>
            <a:ext cx="9144000" cy="591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4"/>
          <p:cNvCxnSpPr/>
          <p:nvPr userDrawn="1"/>
        </p:nvCxnSpPr>
        <p:spPr>
          <a:xfrm>
            <a:off x="-30672" y="764704"/>
            <a:ext cx="2339752" cy="0"/>
          </a:xfrm>
          <a:prstGeom prst="line">
            <a:avLst/>
          </a:prstGeom>
          <a:ln w="73025">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a:ln>
        </p:spPr>
        <p:style>
          <a:lnRef idx="1">
            <a:schemeClr val="accent5"/>
          </a:lnRef>
          <a:fillRef idx="0">
            <a:schemeClr val="accent5"/>
          </a:fillRef>
          <a:effectRef idx="0">
            <a:schemeClr val="accent5"/>
          </a:effectRef>
          <a:fontRef idx="minor">
            <a:schemeClr val="tx1"/>
          </a:fontRef>
        </p:style>
      </p:cxn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28384" y="87096"/>
            <a:ext cx="1106401" cy="1106401"/>
          </a:xfrm>
          <a:prstGeom prst="rect">
            <a:avLst/>
          </a:prstGeom>
        </p:spPr>
      </p:pic>
      <p:sp>
        <p:nvSpPr>
          <p:cNvPr id="3" name="内容占位符 2"/>
          <p:cNvSpPr>
            <a:spLocks noGrp="1"/>
          </p:cNvSpPr>
          <p:nvPr>
            <p:ph idx="1"/>
          </p:nvPr>
        </p:nvSpPr>
        <p:spPr>
          <a:xfrm>
            <a:off x="1" y="1131342"/>
            <a:ext cx="8353425" cy="5033962"/>
          </a:xfrm>
        </p:spPr>
        <p:txBody>
          <a:bodyPr/>
          <a:lstStyle>
            <a:lvl1pPr>
              <a:spcAft>
                <a:spcPts val="400"/>
              </a:spcAft>
              <a:defRPr b="0"/>
            </a:lvl1pPr>
            <a:lvl2pPr>
              <a:spcAft>
                <a:spcPts val="400"/>
              </a:spcAft>
              <a:defRPr/>
            </a:lvl2pPr>
            <a:lvl3pPr>
              <a:spcAft>
                <a:spcPts val="400"/>
              </a:spcAft>
              <a:defRPr/>
            </a:lvl3pPr>
            <a:lvl4pPr>
              <a:spcAft>
                <a:spcPts val="400"/>
              </a:spcAft>
              <a:defRPr/>
            </a:lvl4pPr>
            <a:lvl5pPr>
              <a:spcAft>
                <a:spcPts val="400"/>
              </a:spcAft>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9" name="图片 8"/>
          <p:cNvPicPr>
            <a:picLocks noChangeAspect="1"/>
          </p:cNvPicPr>
          <p:nvPr userDrawn="1"/>
        </p:nvPicPr>
        <p:blipFill rotWithShape="1">
          <a:blip r:embed="rId4" cstate="print">
            <a:extLst>
              <a:ext uri="{28A0092B-C50C-407E-A947-70E740481C1C}">
                <a14:useLocalDpi xmlns:a14="http://schemas.microsoft.com/office/drawing/2010/main" val="0"/>
              </a:ext>
            </a:extLst>
          </a:blip>
          <a:srcRect l="14673" t="10727" r="10041" b="13027"/>
          <a:stretch>
            <a:fillRect/>
          </a:stretch>
        </p:blipFill>
        <p:spPr>
          <a:xfrm>
            <a:off x="6948263" y="0"/>
            <a:ext cx="1152129" cy="1166814"/>
          </a:xfrm>
          <a:prstGeom prst="rect">
            <a:avLst/>
          </a:prstGeom>
        </p:spPr>
      </p:pic>
      <p:sp>
        <p:nvSpPr>
          <p:cNvPr id="6" name="标题占位符 1"/>
          <p:cNvSpPr>
            <a:spLocks noGrp="1"/>
          </p:cNvSpPr>
          <p:nvPr>
            <p:ph type="title"/>
          </p:nvPr>
        </p:nvSpPr>
        <p:spPr bwMode="auto">
          <a:xfrm>
            <a:off x="1" y="0"/>
            <a:ext cx="7020272"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lvl1pPr>
          </a:lstStyle>
          <a:p>
            <a:pPr lvl="0"/>
            <a:r>
              <a:rPr lang="zh-CN" altLang="en-US" dirty="0"/>
              <a:t>单击此处编辑母版标题样式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1_比较">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1812"/>
          <a:stretch>
            <a:fillRect/>
          </a:stretch>
        </p:blipFill>
        <p:spPr bwMode="auto">
          <a:xfrm>
            <a:off x="-1588" y="942156"/>
            <a:ext cx="9144000" cy="591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直接连接符 7"/>
          <p:cNvCxnSpPr/>
          <p:nvPr userDrawn="1"/>
        </p:nvCxnSpPr>
        <p:spPr>
          <a:xfrm>
            <a:off x="-30672" y="764704"/>
            <a:ext cx="2339752" cy="0"/>
          </a:xfrm>
          <a:prstGeom prst="line">
            <a:avLst/>
          </a:prstGeom>
          <a:ln w="73025">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a:ln>
        </p:spPr>
        <p:style>
          <a:lnRef idx="1">
            <a:schemeClr val="accent5"/>
          </a:lnRef>
          <a:fillRef idx="0">
            <a:schemeClr val="accent5"/>
          </a:fillRef>
          <a:effectRef idx="0">
            <a:schemeClr val="accent5"/>
          </a:effectRef>
          <a:fontRef idx="minor">
            <a:schemeClr val="tx1"/>
          </a:fontRef>
        </p:style>
      </p:cxnSp>
      <p:pic>
        <p:nvPicPr>
          <p:cNvPr id="10" name="图片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28384" y="87096"/>
            <a:ext cx="1106401" cy="1106401"/>
          </a:xfrm>
          <a:prstGeom prst="rect">
            <a:avLst/>
          </a:prstGeom>
        </p:spPr>
      </p:pic>
      <p:sp>
        <p:nvSpPr>
          <p:cNvPr id="3" name="文本占位符 2"/>
          <p:cNvSpPr>
            <a:spLocks noGrp="1"/>
          </p:cNvSpPr>
          <p:nvPr>
            <p:ph type="body" idx="1"/>
          </p:nvPr>
        </p:nvSpPr>
        <p:spPr>
          <a:xfrm>
            <a:off x="395290" y="1125537"/>
            <a:ext cx="4105275" cy="639763"/>
          </a:xfrm>
        </p:spPr>
        <p:txBody>
          <a:bodyPr anchor="ct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395288" y="1844824"/>
            <a:ext cx="4102100" cy="4463901"/>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43439" y="1125537"/>
            <a:ext cx="4105275" cy="639763"/>
          </a:xfrm>
        </p:spPr>
        <p:txBody>
          <a:bodyPr anchor="ct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1844824"/>
            <a:ext cx="4103688" cy="4463901"/>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pic>
        <p:nvPicPr>
          <p:cNvPr id="11" name="图片 10"/>
          <p:cNvPicPr>
            <a:picLocks noChangeAspect="1"/>
          </p:cNvPicPr>
          <p:nvPr userDrawn="1"/>
        </p:nvPicPr>
        <p:blipFill rotWithShape="1">
          <a:blip r:embed="rId4" cstate="print">
            <a:extLst>
              <a:ext uri="{28A0092B-C50C-407E-A947-70E740481C1C}">
                <a14:useLocalDpi xmlns:a14="http://schemas.microsoft.com/office/drawing/2010/main" val="0"/>
              </a:ext>
            </a:extLst>
          </a:blip>
          <a:srcRect l="14673" t="10727" r="10041" b="13027"/>
          <a:stretch>
            <a:fillRect/>
          </a:stretch>
        </p:blipFill>
        <p:spPr>
          <a:xfrm>
            <a:off x="6948263" y="0"/>
            <a:ext cx="1152129" cy="1166814"/>
          </a:xfrm>
          <a:prstGeom prst="rect">
            <a:avLst/>
          </a:prstGeom>
        </p:spPr>
      </p:pic>
      <p:sp>
        <p:nvSpPr>
          <p:cNvPr id="2" name="标题 1"/>
          <p:cNvSpPr>
            <a:spLocks noGrp="1"/>
          </p:cNvSpPr>
          <p:nvPr>
            <p:ph type="title"/>
          </p:nvPr>
        </p:nvSpPr>
        <p:spPr>
          <a:xfrm>
            <a:off x="1" y="15032"/>
            <a:ext cx="6948264" cy="720725"/>
          </a:xfrm>
        </p:spPr>
        <p:txBody>
          <a:bodyPr/>
          <a:lstStyle>
            <a:lvl1pPr>
              <a:defRPr/>
            </a:lvl1pPr>
          </a:lstStyle>
          <a:p>
            <a:r>
              <a:rPr lang="zh-CN" altLang="en-US"/>
              <a:t>单击此处编辑母版标题样式</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6540" y="10716"/>
            <a:ext cx="6931724" cy="720724"/>
          </a:xfrm>
        </p:spPr>
        <p:txBody>
          <a:body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395289" y="1125538"/>
            <a:ext cx="4105275"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3439" y="1125538"/>
            <a:ext cx="4105275"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 y="27732"/>
            <a:ext cx="6948264" cy="720725"/>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395290" y="1125537"/>
            <a:ext cx="4105275" cy="639763"/>
          </a:xfrm>
        </p:spPr>
        <p:txBody>
          <a:bodyPr anchor="ct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395288" y="1844824"/>
            <a:ext cx="4102100" cy="4463901"/>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3439" y="1125537"/>
            <a:ext cx="4105275" cy="639763"/>
          </a:xfrm>
        </p:spPr>
        <p:txBody>
          <a:bodyPr anchor="ct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1844824"/>
            <a:ext cx="4103688" cy="4463901"/>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0" y="12700"/>
            <a:ext cx="6948264" cy="708025"/>
          </a:xfrm>
        </p:spPr>
        <p:txBody>
          <a:bodyPr rtlCol="0">
            <a:normAutofit/>
          </a:bodyPr>
          <a:lstStyle>
            <a:lvl1pPr>
              <a:defRPr lang="zh-CN" altLang="en-US"/>
            </a:lvl1pPr>
          </a:lstStyle>
          <a:p>
            <a:pPr lvl="0"/>
            <a:r>
              <a:rPr lang="zh-CN" altLang="en-US"/>
              <a:t>单击此处编辑母版标题样式</a:t>
            </a:r>
            <a:endParaRPr lang="zh-CN" altLang="en-US"/>
          </a:p>
        </p:txBody>
      </p:sp>
      <p:sp>
        <p:nvSpPr>
          <p:cNvPr id="3" name="内容占位符 2"/>
          <p:cNvSpPr>
            <a:spLocks noGrp="1"/>
          </p:cNvSpPr>
          <p:nvPr>
            <p:ph idx="1"/>
          </p:nvPr>
        </p:nvSpPr>
        <p:spPr>
          <a:xfrm>
            <a:off x="395538" y="1125538"/>
            <a:ext cx="5173663" cy="5183187"/>
          </a:xfrm>
          <a:ln>
            <a:solidFill>
              <a:schemeClr val="tx2"/>
            </a:solidFill>
          </a:ln>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文本占位符 3"/>
          <p:cNvSpPr>
            <a:spLocks noGrp="1"/>
          </p:cNvSpPr>
          <p:nvPr>
            <p:ph type="body" sz="half" idx="2"/>
          </p:nvPr>
        </p:nvSpPr>
        <p:spPr>
          <a:xfrm>
            <a:off x="5652122" y="1125538"/>
            <a:ext cx="3070225" cy="5183187"/>
          </a:xfrm>
        </p:spPr>
        <p:txBody>
          <a:bodyPr>
            <a:normAutofit/>
          </a:bodyPr>
          <a:lstStyle>
            <a:lvl1pPr marL="0" indent="0">
              <a:buNone/>
              <a:defRPr sz="16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5289" y="4956215"/>
            <a:ext cx="8353425" cy="566739"/>
          </a:xfrm>
        </p:spPr>
        <p:txBody>
          <a:bodyPr anchor="b"/>
          <a:lstStyle>
            <a:lvl1pPr algn="l">
              <a:defRPr sz="2000" b="1">
                <a:solidFill>
                  <a:schemeClr val="tx1"/>
                </a:solidFill>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395289" y="1125538"/>
            <a:ext cx="8353425" cy="3743623"/>
          </a:xfrm>
          <a:ln>
            <a:solidFill>
              <a:schemeClr val="tx2"/>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zh-CN" altLang="en-US" noProof="0" dirty="0"/>
          </a:p>
        </p:txBody>
      </p:sp>
      <p:sp>
        <p:nvSpPr>
          <p:cNvPr id="4" name="文本占位符 3"/>
          <p:cNvSpPr>
            <a:spLocks noGrp="1"/>
          </p:cNvSpPr>
          <p:nvPr>
            <p:ph type="body" sz="half" idx="2"/>
          </p:nvPr>
        </p:nvSpPr>
        <p:spPr>
          <a:xfrm>
            <a:off x="395289" y="5522954"/>
            <a:ext cx="8353425" cy="804863"/>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3.jpeg"/><Relationship Id="rId15" Type="http://schemas.openxmlformats.org/officeDocument/2006/relationships/image" Target="../media/image2.jpeg"/><Relationship Id="rId14" Type="http://schemas.openxmlformats.org/officeDocument/2006/relationships/image" Target="../media/image1.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763" y="174625"/>
            <a:ext cx="9144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标题占位符 1"/>
          <p:cNvSpPr>
            <a:spLocks noGrp="1"/>
          </p:cNvSpPr>
          <p:nvPr>
            <p:ph type="title"/>
          </p:nvPr>
        </p:nvSpPr>
        <p:spPr bwMode="auto">
          <a:xfrm>
            <a:off x="0" y="0"/>
            <a:ext cx="69482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8" name="文本占位符 2"/>
          <p:cNvSpPr>
            <a:spLocks noGrp="1"/>
          </p:cNvSpPr>
          <p:nvPr>
            <p:ph type="body" idx="1"/>
          </p:nvPr>
        </p:nvSpPr>
        <p:spPr bwMode="auto">
          <a:xfrm>
            <a:off x="179512" y="1166813"/>
            <a:ext cx="8573963" cy="503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p:txBody>
      </p:sp>
      <p:cxnSp>
        <p:nvCxnSpPr>
          <p:cNvPr id="7" name="直接连接符 6"/>
          <p:cNvCxnSpPr/>
          <p:nvPr userDrawn="1"/>
        </p:nvCxnSpPr>
        <p:spPr>
          <a:xfrm>
            <a:off x="-30672" y="764704"/>
            <a:ext cx="2339752" cy="0"/>
          </a:xfrm>
          <a:prstGeom prst="line">
            <a:avLst/>
          </a:prstGeom>
          <a:ln w="73025">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a:ln>
        </p:spPr>
        <p:style>
          <a:lnRef idx="1">
            <a:schemeClr val="accent5"/>
          </a:lnRef>
          <a:fillRef idx="0">
            <a:schemeClr val="accent5"/>
          </a:fillRef>
          <a:effectRef idx="0">
            <a:schemeClr val="accent5"/>
          </a:effectRef>
          <a:fontRef idx="minor">
            <a:schemeClr val="tx1"/>
          </a:fontRef>
        </p:style>
      </p:cxnSp>
      <p:pic>
        <p:nvPicPr>
          <p:cNvPr id="4" name="图片 3"/>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028384" y="87096"/>
            <a:ext cx="1106401" cy="1106401"/>
          </a:xfrm>
          <a:prstGeom prst="rect">
            <a:avLst/>
          </a:prstGeom>
        </p:spPr>
      </p:pic>
      <p:pic>
        <p:nvPicPr>
          <p:cNvPr id="3" name="图片 2"/>
          <p:cNvPicPr>
            <a:picLocks noChangeAspect="1"/>
          </p:cNvPicPr>
          <p:nvPr userDrawn="1"/>
        </p:nvPicPr>
        <p:blipFill rotWithShape="1">
          <a:blip r:embed="rId16" cstate="print">
            <a:extLst>
              <a:ext uri="{28A0092B-C50C-407E-A947-70E740481C1C}">
                <a14:useLocalDpi xmlns:a14="http://schemas.microsoft.com/office/drawing/2010/main" val="0"/>
              </a:ext>
            </a:extLst>
          </a:blip>
          <a:srcRect l="14673" t="10727" r="10041" b="13027"/>
          <a:stretch>
            <a:fillRect/>
          </a:stretch>
        </p:blipFill>
        <p:spPr>
          <a:xfrm>
            <a:off x="6948263" y="0"/>
            <a:ext cx="1152129" cy="1166814"/>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p:txStyles>
    <p:titleStyle>
      <a:lvl1pPr algn="l" rtl="0" eaLnBrk="0" fontAlgn="base" hangingPunct="0">
        <a:spcBef>
          <a:spcPct val="0"/>
        </a:spcBef>
        <a:spcAft>
          <a:spcPct val="0"/>
        </a:spcAft>
        <a:defRPr sz="3200" b="1" kern="1200">
          <a:solidFill>
            <a:schemeClr val="tx1"/>
          </a:solidFill>
          <a:latin typeface="+mj-lt"/>
          <a:ea typeface="+mj-ea"/>
          <a:cs typeface="+mj-cs"/>
        </a:defRPr>
      </a:lvl1pPr>
      <a:lvl2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2pPr>
      <a:lvl3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3pPr>
      <a:lvl4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4pPr>
      <a:lvl5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5pPr>
      <a:lvl6pPr marL="4572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6pPr>
      <a:lvl7pPr marL="9144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7pPr>
      <a:lvl8pPr marL="13716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8pPr>
      <a:lvl9pPr marL="18288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9pPr>
    </p:titleStyle>
    <p:bodyStyle>
      <a:lvl1pPr marL="342900" indent="-342900" algn="l" rtl="0" eaLnBrk="0" fontAlgn="ctr" hangingPunct="0">
        <a:spcBef>
          <a:spcPct val="0"/>
        </a:spcBef>
        <a:spcAft>
          <a:spcPts val="400"/>
        </a:spcAft>
        <a:buSzPct val="70000"/>
        <a:buFont typeface="宋体" panose="02010600030101010101" pitchFamily="2" charset="-122"/>
        <a:buChar char="※"/>
        <a:defRPr sz="2800" kern="1200">
          <a:solidFill>
            <a:schemeClr val="tx1"/>
          </a:solidFill>
          <a:latin typeface="+mn-lt"/>
          <a:ea typeface="+mn-ea"/>
          <a:cs typeface="+mn-cs"/>
        </a:defRPr>
      </a:lvl1pPr>
      <a:lvl2pPr marL="742950" indent="-285750" algn="l" rtl="0" eaLnBrk="0" fontAlgn="ctr" hangingPunct="0">
        <a:spcBef>
          <a:spcPct val="0"/>
        </a:spcBef>
        <a:spcAft>
          <a:spcPts val="400"/>
        </a:spcAft>
        <a:buSzPct val="70000"/>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ctr" hangingPunct="0">
        <a:spcBef>
          <a:spcPct val="0"/>
        </a:spcBef>
        <a:spcAft>
          <a:spcPts val="400"/>
        </a:spcAft>
        <a:buSzPct val="70000"/>
        <a:buFont typeface="Wingdings" panose="05000000000000000000" pitchFamily="2" charset="2"/>
        <a:buChar char="l"/>
        <a:defRPr kern="1200">
          <a:solidFill>
            <a:schemeClr val="tx1"/>
          </a:solidFill>
          <a:latin typeface="+mn-lt"/>
          <a:ea typeface="+mn-ea"/>
          <a:cs typeface="+mn-cs"/>
        </a:defRPr>
      </a:lvl3pPr>
      <a:lvl4pPr marL="16002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4pPr>
      <a:lvl5pPr marL="20574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6"/>
          <p:cNvSpPr>
            <a:spLocks noGrp="1"/>
          </p:cNvSpPr>
          <p:nvPr>
            <p:ph type="ctrTitle"/>
          </p:nvPr>
        </p:nvSpPr>
        <p:spPr>
          <a:xfrm>
            <a:off x="1186879" y="1484313"/>
            <a:ext cx="8353425" cy="792162"/>
          </a:xfrm>
        </p:spPr>
        <p:txBody>
          <a:bodyPr/>
          <a:lstStyle/>
          <a:p>
            <a:pPr eaLnBrk="1" hangingPunct="1"/>
            <a:r>
              <a:rPr lang="zh-CN" altLang="en-US" sz="3600" dirty="0"/>
              <a:t>软件测试方法与技术</a:t>
            </a:r>
            <a:endParaRPr lang="zh-CN" altLang="en-US" sz="3600" dirty="0"/>
          </a:p>
        </p:txBody>
      </p:sp>
      <p:sp>
        <p:nvSpPr>
          <p:cNvPr id="9219" name="副标题 7"/>
          <p:cNvSpPr txBox="1"/>
          <p:nvPr/>
        </p:nvSpPr>
        <p:spPr bwMode="auto">
          <a:xfrm>
            <a:off x="6730885" y="2912696"/>
            <a:ext cx="5616923"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fontAlgn="ctr">
              <a:spcAft>
                <a:spcPts val="400"/>
              </a:spcAft>
              <a:buSzPct val="70000"/>
              <a:buFont typeface="Wingdings" panose="05000000000000000000" pitchFamily="2" charset="2"/>
              <a:buChar char="p"/>
              <a:defRPr sz="2400" b="1">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Wingdings" panose="05000000000000000000" pitchFamily="2" charset="2"/>
              <a:buChar char="l"/>
              <a:defRPr sz="20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eaLnBrk="1" hangingPunct="1">
              <a:buFont typeface="Wingdings" panose="05000000000000000000" pitchFamily="2" charset="2"/>
              <a:buNone/>
            </a:pPr>
            <a:r>
              <a:rPr lang="en-US" altLang="zh-CN" b="0" dirty="0"/>
              <a:t>—— </a:t>
            </a:r>
            <a:r>
              <a:rPr lang="zh-CN" altLang="en-US" b="0" dirty="0"/>
              <a:t>陈建潮</a:t>
            </a:r>
            <a:endParaRPr lang="en-US" altLang="zh-CN" b="0" dirty="0"/>
          </a:p>
        </p:txBody>
      </p:sp>
      <p:sp>
        <p:nvSpPr>
          <p:cNvPr id="4" name="副标题 7"/>
          <p:cNvSpPr txBox="1"/>
          <p:nvPr/>
        </p:nvSpPr>
        <p:spPr bwMode="auto">
          <a:xfrm>
            <a:off x="1979215" y="2276475"/>
            <a:ext cx="6697241"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fontAlgn="ctr">
              <a:spcAft>
                <a:spcPts val="400"/>
              </a:spcAft>
              <a:buSzPct val="70000"/>
              <a:buFont typeface="Wingdings" panose="05000000000000000000" pitchFamily="2" charset="2"/>
              <a:buChar char="p"/>
              <a:defRPr sz="2400" b="1">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Wingdings" panose="05000000000000000000" pitchFamily="2" charset="2"/>
              <a:buChar char="l"/>
              <a:defRPr sz="20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eaLnBrk="1" hangingPunct="1">
              <a:buNone/>
            </a:pPr>
            <a:r>
              <a:rPr lang="en-US" altLang="zh-CN" b="0" dirty="0"/>
              <a:t>—— </a:t>
            </a:r>
            <a:r>
              <a:rPr b="0"/>
              <a:t>VMware虚拟机</a:t>
            </a:r>
            <a:r>
              <a:rPr lang="zh-CN" b="0"/>
              <a:t>的</a:t>
            </a:r>
            <a:r>
              <a:rPr b="0"/>
              <a:t>使用</a:t>
            </a:r>
            <a:endParaRPr b="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6"/>
          <p:cNvSpPr>
            <a:spLocks noGrp="1"/>
          </p:cNvSpPr>
          <p:nvPr>
            <p:ph type="ctrTitle"/>
          </p:nvPr>
        </p:nvSpPr>
        <p:spPr>
          <a:xfrm>
            <a:off x="1907704" y="1484313"/>
            <a:ext cx="6841009" cy="792162"/>
          </a:xfrm>
        </p:spPr>
        <p:txBody>
          <a:bodyPr/>
          <a:lstStyle/>
          <a:p>
            <a:pPr eaLnBrk="1" hangingPunct="1"/>
            <a:r>
              <a:rPr lang="zh-CN" altLang="en-US" dirty="0"/>
              <a:t>软件测试方法与技术</a:t>
            </a:r>
            <a:endParaRPr lang="zh-CN" altLang="en-US" dirty="0"/>
          </a:p>
        </p:txBody>
      </p:sp>
      <p:sp>
        <p:nvSpPr>
          <p:cNvPr id="37891" name="副标题 7"/>
          <p:cNvSpPr txBox="1"/>
          <p:nvPr/>
        </p:nvSpPr>
        <p:spPr bwMode="auto">
          <a:xfrm>
            <a:off x="5364088" y="2230438"/>
            <a:ext cx="3168352"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fontAlgn="ctr">
              <a:spcAft>
                <a:spcPts val="400"/>
              </a:spcAft>
              <a:buSzPct val="70000"/>
              <a:buFont typeface="Wingdings" panose="05000000000000000000" pitchFamily="2" charset="2"/>
              <a:buChar char="p"/>
              <a:defRPr sz="2400" b="1">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Wingdings" panose="05000000000000000000" pitchFamily="2" charset="2"/>
              <a:buChar char="l"/>
              <a:defRPr sz="20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eaLnBrk="1" hangingPunct="1">
              <a:buFont typeface="Wingdings" panose="05000000000000000000" pitchFamily="2" charset="2"/>
              <a:buNone/>
            </a:pPr>
            <a:r>
              <a:rPr lang="en-US" altLang="zh-CN" b="0" dirty="0"/>
              <a:t>——  </a:t>
            </a:r>
            <a:r>
              <a:rPr lang="zh-CN" altLang="en-US" b="0" dirty="0"/>
              <a:t>陈建潮</a:t>
            </a:r>
            <a:endParaRPr lang="zh-CN" altLang="en-US" b="0" dirty="0"/>
          </a:p>
        </p:txBody>
      </p:sp>
      <p:sp>
        <p:nvSpPr>
          <p:cNvPr id="37892" name="标题 6"/>
          <p:cNvSpPr txBox="1"/>
          <p:nvPr/>
        </p:nvSpPr>
        <p:spPr bwMode="auto">
          <a:xfrm>
            <a:off x="-252413" y="3468688"/>
            <a:ext cx="6335713"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fontAlgn="ctr">
              <a:spcAft>
                <a:spcPts val="400"/>
              </a:spcAft>
              <a:buSzPct val="70000"/>
              <a:buFont typeface="Wingdings" panose="05000000000000000000" pitchFamily="2" charset="2"/>
              <a:buChar char="p"/>
              <a:defRPr sz="2400" b="1">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Wingdings" panose="05000000000000000000" pitchFamily="2" charset="2"/>
              <a:buChar char="l"/>
              <a:defRPr sz="20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algn="r" eaLnBrk="1" fontAlgn="base" hangingPunct="1">
              <a:spcAft>
                <a:spcPct val="0"/>
              </a:spcAft>
              <a:buSzTx/>
              <a:buFontTx/>
              <a:buNone/>
            </a:pPr>
            <a:r>
              <a:rPr lang="zh-CN" altLang="en-US" sz="3200">
                <a:latin typeface="Arial Black" panose="020B0A04020102020204" pitchFamily="34" charset="0"/>
              </a:rPr>
              <a:t>谢谢大家！</a:t>
            </a:r>
            <a:endParaRPr lang="zh-CN" altLang="en-US" sz="3200">
              <a:latin typeface="Arial Black" panose="020B0A040201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内容占位符 2"/>
          <p:cNvSpPr>
            <a:spLocks noGrp="1"/>
          </p:cNvSpPr>
          <p:nvPr>
            <p:ph idx="1"/>
          </p:nvPr>
        </p:nvSpPr>
        <p:spPr>
          <a:xfrm>
            <a:off x="382588" y="1412875"/>
            <a:ext cx="8353425" cy="1295400"/>
          </a:xfrm>
        </p:spPr>
        <p:txBody>
          <a:bodyPr/>
          <a:lstStyle/>
          <a:p>
            <a:pPr>
              <a:defRPr/>
            </a:pPr>
            <a:r>
              <a:rPr lang="zh-CN" altLang="en-US">
                <a:latin typeface="Arial" panose="020B0604020202020204" pitchFamily="34" charset="0"/>
                <a:ea typeface="微软雅黑" panose="020B0503020204020204" pitchFamily="34" charset="-122"/>
              </a:rPr>
              <a:t>虚拟机就是利用软件在一台电脑上模拟出多台电脑，并且各个虚拟机之间彼此独立，看起来就像独立的电脑一样。</a:t>
            </a:r>
            <a:endParaRPr lang="zh-CN" altLang="en-US">
              <a:latin typeface="Arial" panose="020B0604020202020204" pitchFamily="34" charset="0"/>
              <a:ea typeface="微软雅黑" panose="020B0503020204020204" pitchFamily="34" charset="-122"/>
            </a:endParaRPr>
          </a:p>
          <a:p>
            <a:pPr>
              <a:defRPr/>
            </a:pPr>
            <a:r>
              <a:rPr lang="zh-CN" altLang="en-US">
                <a:latin typeface="Arial" panose="020B0604020202020204" pitchFamily="34" charset="0"/>
                <a:ea typeface="微软雅黑" panose="020B0503020204020204" pitchFamily="34" charset="-122"/>
              </a:rPr>
              <a:t>虚拟机的使用范围很广，比如说软件测试、运行一些可疑型工具、与您操作系统不相兼容的程序时，虚拟机就可以帮您解决了很多麻烦。</a:t>
            </a:r>
            <a:endParaRPr lang="zh-CN" altLang="en-US">
              <a:latin typeface="Arial" panose="020B0604020202020204" pitchFamily="34" charset="0"/>
              <a:ea typeface="微软雅黑" panose="020B0503020204020204" pitchFamily="34" charset="-122"/>
            </a:endParaRPr>
          </a:p>
          <a:p>
            <a:pPr marL="0" indent="0">
              <a:buFont typeface="Wingdings" panose="05000000000000000000" pitchFamily="2" charset="2"/>
              <a:buNone/>
              <a:defRPr/>
            </a:pPr>
            <a:r>
              <a:rPr lang="en-US" altLang="zh-CN" sz="3200" b="0" dirty="0"/>
              <a:t>       </a:t>
            </a:r>
            <a:endParaRPr lang="en-US" altLang="zh-CN" sz="3200" b="0" dirty="0"/>
          </a:p>
        </p:txBody>
      </p:sp>
      <p:sp>
        <p:nvSpPr>
          <p:cNvPr id="2" name="标题 1"/>
          <p:cNvSpPr>
            <a:spLocks noGrp="1"/>
          </p:cNvSpPr>
          <p:nvPr>
            <p:ph type="title"/>
          </p:nvPr>
        </p:nvSpPr>
        <p:spPr/>
        <p:txBody>
          <a:bodyPr/>
          <a:lstStyle/>
          <a:p>
            <a:r>
              <a:rPr lang="zh-CN" altLang="en-US">
                <a:latin typeface="Arial" panose="020B0604020202020204" pitchFamily="34" charset="0"/>
                <a:ea typeface="微软雅黑" panose="020B0503020204020204" pitchFamily="34" charset="-122"/>
                <a:sym typeface="+mn-ea"/>
              </a:rPr>
              <a:t>虚拟机是什么？</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常用的虚拟机软件有：</a:t>
            </a:r>
            <a:endParaRPr lang="zh-CN" altLang="en-US" dirty="0"/>
          </a:p>
          <a:p>
            <a:pPr lvl="1"/>
            <a:r>
              <a:rPr lang="zh-CN" altLang="en-US" dirty="0"/>
              <a:t>VMware Workstation</a:t>
            </a:r>
            <a:endParaRPr lang="zh-CN" altLang="en-US" dirty="0"/>
          </a:p>
          <a:p>
            <a:pPr lvl="1"/>
            <a:r>
              <a:rPr lang="zh-CN" altLang="en-US" dirty="0"/>
              <a:t>VMware Player</a:t>
            </a:r>
            <a:endParaRPr lang="zh-CN" altLang="en-US" dirty="0"/>
          </a:p>
          <a:p>
            <a:pPr lvl="1"/>
            <a:r>
              <a:rPr lang="zh-CN" altLang="en-US" dirty="0"/>
              <a:t>VirtualBox</a:t>
            </a:r>
            <a:endParaRPr lang="zh-CN" altLang="en-US" dirty="0"/>
          </a:p>
          <a:p>
            <a:pPr lvl="1"/>
            <a:r>
              <a:rPr lang="zh-CN" altLang="en-US" dirty="0"/>
              <a:t>Microsoft Virtual PC</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idx="1"/>
          </p:nvPr>
        </p:nvSpPr>
        <p:spPr/>
        <p:txBody>
          <a:bodyPr/>
          <a:p>
            <a:r>
              <a:rPr lang="zh-CN" altLang="en-US">
                <a:sym typeface="+mn-ea"/>
              </a:rPr>
              <a:t>VMware workstation和VMware player区别：</a:t>
            </a:r>
            <a:endParaRPr lang="zh-CN" altLang="en-US"/>
          </a:p>
          <a:p>
            <a:pPr lvl="1"/>
            <a:r>
              <a:rPr lang="zh-CN" altLang="en-US"/>
              <a:t>VMware workstation是需要购买，需要授权的；VMware player是免费的。</a:t>
            </a:r>
            <a:endParaRPr lang="zh-CN" altLang="en-US"/>
          </a:p>
          <a:p>
            <a:pPr lvl="1"/>
            <a:r>
              <a:rPr lang="zh-CN" altLang="en-US"/>
              <a:t>从名称上就能感觉到player即播放器，最初的时候VMware player是不能创建虚拟机的（只能打开由</a:t>
            </a:r>
            <a:r>
              <a:rPr lang="zh-CN" altLang="en-US">
                <a:sym typeface="+mn-ea"/>
              </a:rPr>
              <a:t>workstation</a:t>
            </a:r>
            <a:r>
              <a:rPr lang="zh-CN" altLang="en-US"/>
              <a:t>创建的客户端），但现在的版本vm已经让VMware player具有创建虚拟机的能力了，基本的应用VMware player一般可以满足。</a:t>
            </a:r>
            <a:endParaRPr lang="zh-CN" altLang="en-US"/>
          </a:p>
          <a:p>
            <a:pPr lvl="1"/>
            <a:r>
              <a:rPr lang="zh-CN" altLang="en-US">
                <a:sym typeface="+mn-ea"/>
              </a:rPr>
              <a:t>player</a:t>
            </a:r>
            <a:r>
              <a:rPr lang="zh-CN" altLang="en-US"/>
              <a:t>毕竟是免费软件，workstation肯定要比player功能强大，比如具备快照功能等。</a:t>
            </a:r>
            <a:endParaRPr lang="zh-CN" altLang="en-US"/>
          </a:p>
        </p:txBody>
      </p:sp>
      <p:sp>
        <p:nvSpPr>
          <p:cNvPr id="6" name="标题 5"/>
          <p:cNvSpPr>
            <a:spLocks noGrp="1"/>
          </p:cNvSpPr>
          <p:nvPr>
            <p:ph type="title"/>
          </p:nvPr>
        </p:nvSpPr>
        <p:spPr/>
        <p:txBody>
          <a:bodyPr/>
          <a:p>
            <a:r>
              <a:rPr lang="zh-CN" altLang="en-US">
                <a:sym typeface="+mn-ea"/>
              </a:rPr>
              <a:t>VMware workstation</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idx="1"/>
          </p:nvPr>
        </p:nvSpPr>
        <p:spPr/>
        <p:txBody>
          <a:bodyPr/>
          <a:p>
            <a:r>
              <a:rPr lang="zh-CN" altLang="en-US">
                <a:sym typeface="+mn-ea"/>
              </a:rPr>
              <a:t>VMware workstation：</a:t>
            </a:r>
            <a:endParaRPr lang="zh-CN" altLang="en-US"/>
          </a:p>
          <a:p>
            <a:pPr lvl="1"/>
            <a:r>
              <a:rPr lang="zh-CN" altLang="en-US"/>
              <a:t>是VMware公司出品的一个多系统安装软件。利用它，你可以在一台电脑上将硬盘和内存的一部分拿出来虚拟出若干台机器，每台机器可以运行单独的操作系统而互不干扰。</a:t>
            </a:r>
            <a:endParaRPr lang="zh-CN" altLang="en-US"/>
          </a:p>
          <a:p>
            <a:pPr lvl="1"/>
            <a:r>
              <a:rPr lang="zh-CN" altLang="en-US"/>
              <a:t>这些</a:t>
            </a:r>
            <a:r>
              <a:rPr lang="en-US" altLang="zh-CN"/>
              <a:t>“</a:t>
            </a:r>
            <a:r>
              <a:rPr lang="zh-CN" altLang="en-US"/>
              <a:t>新</a:t>
            </a:r>
            <a:r>
              <a:rPr lang="en-US" altLang="zh-CN"/>
              <a:t>”</a:t>
            </a:r>
            <a:r>
              <a:rPr lang="zh-CN" altLang="en-US"/>
              <a:t>机器各自拥有自己独立的内存、硬盘和操作系统，你可以像使用普通机器一样对它们进行分区、格式化、安装系统和应用软件等操作，所有的这些操作都是一个虚拟的过程，不会对真实的主机造成影响，你还可以将这几个虚拟操作系统联 成一个网络进行实验。</a:t>
            </a:r>
            <a:endParaRPr lang="zh-CN" altLang="en-US"/>
          </a:p>
        </p:txBody>
      </p:sp>
      <p:sp>
        <p:nvSpPr>
          <p:cNvPr id="6" name="标题 5"/>
          <p:cNvSpPr>
            <a:spLocks noGrp="1"/>
          </p:cNvSpPr>
          <p:nvPr>
            <p:ph type="title"/>
          </p:nvPr>
        </p:nvSpPr>
        <p:spPr/>
        <p:txBody>
          <a:bodyPr/>
          <a:p>
            <a:r>
              <a:rPr lang="zh-CN" altLang="en-US">
                <a:sym typeface="+mn-ea"/>
              </a:rPr>
              <a:t>VMware workstation</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idx="1"/>
          </p:nvPr>
        </p:nvSpPr>
        <p:spPr/>
        <p:txBody>
          <a:bodyPr/>
          <a:p>
            <a:r>
              <a:rPr lang="zh-CN" altLang="en-US" sz="2000"/>
              <a:t>安装、打开VMware Player</a:t>
            </a:r>
            <a:endParaRPr lang="zh-CN" altLang="en-US" sz="2000"/>
          </a:p>
          <a:p>
            <a:endParaRPr lang="zh-CN" altLang="en-US" sz="2000"/>
          </a:p>
          <a:p>
            <a:endParaRPr lang="zh-CN" altLang="en-US" sz="2000"/>
          </a:p>
          <a:p>
            <a:endParaRPr lang="zh-CN" altLang="en-US" sz="2000"/>
          </a:p>
          <a:p>
            <a:endParaRPr lang="zh-CN" altLang="en-US" sz="2000"/>
          </a:p>
          <a:p>
            <a:r>
              <a:rPr lang="zh-CN" altLang="en-US" sz="2000"/>
              <a:t>点击 打开虚拟机，选择已经安装好的虚拟机</a:t>
            </a:r>
            <a:endParaRPr lang="zh-CN" altLang="en-US" sz="2000"/>
          </a:p>
          <a:p>
            <a:r>
              <a:rPr lang="zh-CN" altLang="en-US" sz="1800"/>
              <a:t>（当然，你也可以选择 创建新虚拟机，自己动手安装一个新的虚拟系统）</a:t>
            </a:r>
            <a:endParaRPr lang="zh-CN" altLang="en-US" sz="1800"/>
          </a:p>
        </p:txBody>
      </p:sp>
      <p:sp>
        <p:nvSpPr>
          <p:cNvPr id="6" name="标题 5"/>
          <p:cNvSpPr>
            <a:spLocks noGrp="1"/>
          </p:cNvSpPr>
          <p:nvPr>
            <p:ph type="title"/>
          </p:nvPr>
        </p:nvSpPr>
        <p:spPr/>
        <p:txBody>
          <a:bodyPr/>
          <a:p>
            <a:r>
              <a:rPr lang="zh-CN" altLang="en-US"/>
              <a:t>使用虚拟机：VMware Play</a:t>
            </a:r>
            <a:endParaRPr lang="zh-CN" altLang="en-US"/>
          </a:p>
        </p:txBody>
      </p:sp>
      <p:pic>
        <p:nvPicPr>
          <p:cNvPr id="7" name="图片 3"/>
          <p:cNvPicPr>
            <a:picLocks noChangeAspect="1"/>
          </p:cNvPicPr>
          <p:nvPr/>
        </p:nvPicPr>
        <p:blipFill>
          <a:blip r:embed="rId1"/>
          <a:stretch>
            <a:fillRect/>
          </a:stretch>
        </p:blipFill>
        <p:spPr>
          <a:xfrm>
            <a:off x="3928110" y="1167130"/>
            <a:ext cx="2209165" cy="1529715"/>
          </a:xfrm>
          <a:prstGeom prst="rect">
            <a:avLst/>
          </a:prstGeom>
          <a:noFill/>
          <a:ln>
            <a:noFill/>
          </a:ln>
        </p:spPr>
      </p:pic>
      <p:pic>
        <p:nvPicPr>
          <p:cNvPr id="8" name="图片 4"/>
          <p:cNvPicPr>
            <a:picLocks noChangeAspect="1"/>
          </p:cNvPicPr>
          <p:nvPr/>
        </p:nvPicPr>
        <p:blipFill>
          <a:blip r:embed="rId2"/>
          <a:srcRect b="31313"/>
          <a:stretch>
            <a:fillRect/>
          </a:stretch>
        </p:blipFill>
        <p:spPr>
          <a:xfrm>
            <a:off x="1590675" y="3837940"/>
            <a:ext cx="4546600" cy="280733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idx="1"/>
          </p:nvPr>
        </p:nvSpPr>
        <p:spPr/>
        <p:txBody>
          <a:bodyPr/>
          <a:p>
            <a:r>
              <a:rPr lang="zh-CN" altLang="en-US" sz="2400">
                <a:sym typeface="+mn-ea"/>
              </a:rPr>
              <a:t>选择我给大家的“1虚拟机 vm-win7 电脑技巧”文件夹中的“Windows 7 x64.vmx”，点击 打开</a:t>
            </a:r>
            <a:endParaRPr lang="zh-CN" altLang="en-US" sz="2400"/>
          </a:p>
          <a:p>
            <a:endParaRPr lang="zh-CN" altLang="en-US" sz="2400"/>
          </a:p>
        </p:txBody>
      </p:sp>
      <p:pic>
        <p:nvPicPr>
          <p:cNvPr id="20" name="图片 5"/>
          <p:cNvPicPr>
            <a:picLocks noChangeAspect="1"/>
          </p:cNvPicPr>
          <p:nvPr/>
        </p:nvPicPr>
        <p:blipFill>
          <a:blip r:embed="rId1"/>
          <a:stretch>
            <a:fillRect/>
          </a:stretch>
        </p:blipFill>
        <p:spPr>
          <a:xfrm>
            <a:off x="1508125" y="2173605"/>
            <a:ext cx="5916295" cy="351218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idx="1"/>
          </p:nvPr>
        </p:nvSpPr>
        <p:spPr>
          <a:xfrm>
            <a:off x="179705" y="904875"/>
            <a:ext cx="8573770" cy="5295900"/>
          </a:xfrm>
        </p:spPr>
        <p:txBody>
          <a:bodyPr/>
          <a:p>
            <a:r>
              <a:rPr lang="zh-CN" altLang="en-US" sz="2000">
                <a:sym typeface="+mn-ea"/>
              </a:rPr>
              <a:t>点击 编辑虚拟机设置，配置虚拟机的内存和网络</a:t>
            </a:r>
            <a:endParaRPr lang="zh-CN" altLang="en-US" sz="2000">
              <a:sym typeface="+mn-ea"/>
            </a:endParaRPr>
          </a:p>
          <a:p>
            <a:endParaRPr lang="zh-CN" altLang="en-US" sz="2000">
              <a:sym typeface="+mn-ea"/>
            </a:endParaRPr>
          </a:p>
          <a:p>
            <a:endParaRPr lang="zh-CN" altLang="en-US" sz="2000">
              <a:sym typeface="+mn-ea"/>
            </a:endParaRPr>
          </a:p>
          <a:p>
            <a:endParaRPr lang="zh-CN" altLang="en-US" sz="2000">
              <a:sym typeface="+mn-ea"/>
            </a:endParaRPr>
          </a:p>
          <a:p>
            <a:endParaRPr lang="zh-CN" altLang="en-US" sz="2000">
              <a:sym typeface="+mn-ea"/>
            </a:endParaRPr>
          </a:p>
          <a:p>
            <a:endParaRPr lang="zh-CN" altLang="en-US" sz="2000">
              <a:sym typeface="+mn-ea"/>
            </a:endParaRPr>
          </a:p>
          <a:p>
            <a:endParaRPr lang="zh-CN" altLang="en-US" sz="2000">
              <a:sym typeface="+mn-ea"/>
            </a:endParaRPr>
          </a:p>
          <a:p>
            <a:endParaRPr lang="zh-CN" altLang="en-US" sz="2000">
              <a:sym typeface="+mn-ea"/>
            </a:endParaRPr>
          </a:p>
          <a:p>
            <a:endParaRPr lang="zh-CN" altLang="en-US" sz="2000">
              <a:sym typeface="+mn-ea"/>
            </a:endParaRPr>
          </a:p>
          <a:p>
            <a:r>
              <a:rPr lang="zh-CN" altLang="en-US" sz="2000">
                <a:sym typeface="+mn-ea"/>
              </a:rPr>
              <a:t>点选 网络适配器，选择网络连接方式</a:t>
            </a:r>
            <a:endParaRPr lang="zh-CN" altLang="en-US" sz="2000">
              <a:sym typeface="+mn-ea"/>
            </a:endParaRPr>
          </a:p>
        </p:txBody>
      </p:sp>
      <p:pic>
        <p:nvPicPr>
          <p:cNvPr id="26" name="图片 7"/>
          <p:cNvPicPr>
            <a:picLocks noChangeAspect="1"/>
          </p:cNvPicPr>
          <p:nvPr/>
        </p:nvPicPr>
        <p:blipFill>
          <a:blip r:embed="rId1"/>
          <a:stretch>
            <a:fillRect/>
          </a:stretch>
        </p:blipFill>
        <p:spPr>
          <a:xfrm>
            <a:off x="1259840" y="1323340"/>
            <a:ext cx="3076575" cy="2765425"/>
          </a:xfrm>
          <a:prstGeom prst="rect">
            <a:avLst/>
          </a:prstGeom>
          <a:noFill/>
          <a:ln>
            <a:noFill/>
          </a:ln>
        </p:spPr>
      </p:pic>
      <p:pic>
        <p:nvPicPr>
          <p:cNvPr id="31" name="图片 8"/>
          <p:cNvPicPr>
            <a:picLocks noChangeAspect="1"/>
          </p:cNvPicPr>
          <p:nvPr/>
        </p:nvPicPr>
        <p:blipFill>
          <a:blip r:embed="rId2"/>
          <a:stretch>
            <a:fillRect/>
          </a:stretch>
        </p:blipFill>
        <p:spPr>
          <a:xfrm>
            <a:off x="5117465" y="2887980"/>
            <a:ext cx="3636010" cy="397002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idx="1"/>
          </p:nvPr>
        </p:nvSpPr>
        <p:spPr/>
        <p:txBody>
          <a:bodyPr/>
          <a:p>
            <a:r>
              <a:rPr lang="zh-CN" altLang="en-US" sz="2000">
                <a:sym typeface="+mn-ea"/>
              </a:rPr>
              <a:t>点击 绿色三角形按钮，启动虚拟机</a:t>
            </a:r>
            <a:endParaRPr lang="zh-CN" altLang="en-US" sz="2000">
              <a:sym typeface="+mn-ea"/>
            </a:endParaRPr>
          </a:p>
          <a:p>
            <a:endParaRPr lang="zh-CN" altLang="en-US" sz="2000">
              <a:sym typeface="+mn-ea"/>
            </a:endParaRPr>
          </a:p>
          <a:p>
            <a:endParaRPr lang="zh-CN" altLang="en-US" sz="2000">
              <a:sym typeface="+mn-ea"/>
            </a:endParaRPr>
          </a:p>
          <a:p>
            <a:endParaRPr lang="zh-CN" altLang="en-US" sz="2000">
              <a:sym typeface="+mn-ea"/>
            </a:endParaRPr>
          </a:p>
          <a:p>
            <a:endParaRPr lang="zh-CN" altLang="en-US" sz="2000">
              <a:sym typeface="+mn-ea"/>
            </a:endParaRPr>
          </a:p>
          <a:p>
            <a:endParaRPr lang="zh-CN" altLang="en-US" sz="2000">
              <a:sym typeface="+mn-ea"/>
            </a:endParaRPr>
          </a:p>
          <a:p>
            <a:endParaRPr lang="zh-CN" altLang="en-US" sz="2000">
              <a:sym typeface="+mn-ea"/>
            </a:endParaRPr>
          </a:p>
          <a:p>
            <a:endParaRPr lang="zh-CN" altLang="en-US" sz="2000">
              <a:sym typeface="+mn-ea"/>
            </a:endParaRPr>
          </a:p>
          <a:p>
            <a:endParaRPr lang="zh-CN" altLang="en-US" sz="2000">
              <a:sym typeface="+mn-ea"/>
            </a:endParaRPr>
          </a:p>
          <a:p>
            <a:endParaRPr lang="zh-CN" altLang="en-US" sz="2000">
              <a:sym typeface="+mn-ea"/>
            </a:endParaRPr>
          </a:p>
          <a:p>
            <a:endParaRPr lang="zh-CN" altLang="en-US" sz="2000">
              <a:sym typeface="+mn-ea"/>
            </a:endParaRPr>
          </a:p>
          <a:p>
            <a:endParaRPr lang="zh-CN" altLang="en-US" sz="2000">
              <a:sym typeface="+mn-ea"/>
            </a:endParaRPr>
          </a:p>
          <a:p>
            <a:r>
              <a:rPr lang="zh-CN" altLang="en-US" sz="2000">
                <a:sym typeface="+mn-ea"/>
              </a:rPr>
              <a:t>在虚拟机里面的操作，就跟我们平常的系统的操作一致，如果要交换虚拟机和物理机的文件，则直接拖拉操作即可。</a:t>
            </a:r>
            <a:endParaRPr lang="zh-CN" altLang="en-US" sz="2000">
              <a:sym typeface="+mn-ea"/>
            </a:endParaRPr>
          </a:p>
        </p:txBody>
      </p:sp>
      <p:pic>
        <p:nvPicPr>
          <p:cNvPr id="35" name="图片 9"/>
          <p:cNvPicPr>
            <a:picLocks noChangeAspect="1"/>
          </p:cNvPicPr>
          <p:nvPr/>
        </p:nvPicPr>
        <p:blipFill>
          <a:blip r:embed="rId1"/>
          <a:stretch>
            <a:fillRect/>
          </a:stretch>
        </p:blipFill>
        <p:spPr>
          <a:xfrm>
            <a:off x="2760663" y="1617345"/>
            <a:ext cx="3411855" cy="3501390"/>
          </a:xfrm>
          <a:prstGeom prst="rect">
            <a:avLst/>
          </a:prstGeom>
          <a:noFill/>
          <a:ln>
            <a:noFill/>
          </a:ln>
        </p:spPr>
      </p:pic>
    </p:spTree>
  </p:cSld>
  <p:clrMapOvr>
    <a:masterClrMapping/>
  </p:clrMapOvr>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ARTICULATE_PROJECT_OPEN" val="0"/>
  <p:tag name="ISPRING_RESOURCE_PATHS_HASH_2" val="304a9ca1b5df62069ce63fb2667695769e5c558"/>
</p:tagLst>
</file>

<file path=ppt/theme/theme1.xml><?xml version="1.0" encoding="utf-8"?>
<a:theme xmlns:a="http://schemas.openxmlformats.org/drawingml/2006/main" name="PPT素材夹_0082">
  <a:themeElements>
    <a:clrScheme name="www.slideto.Me blue L5">
      <a:dk1>
        <a:srgbClr val="111111"/>
      </a:dk1>
      <a:lt1>
        <a:srgbClr val="FFFFFF"/>
      </a:lt1>
      <a:dk2>
        <a:srgbClr val="777777"/>
      </a:dk2>
      <a:lt2>
        <a:srgbClr val="B2B2B2"/>
      </a:lt2>
      <a:accent1>
        <a:srgbClr val="0070C0"/>
      </a:accent1>
      <a:accent2>
        <a:srgbClr val="00B0F0"/>
      </a:accent2>
      <a:accent3>
        <a:srgbClr val="00B050"/>
      </a:accent3>
      <a:accent4>
        <a:srgbClr val="92D050"/>
      </a:accent4>
      <a:accent5>
        <a:srgbClr val="FF6600"/>
      </a:accent5>
      <a:accent6>
        <a:srgbClr val="FF9900"/>
      </a:accent6>
      <a:hlink>
        <a:srgbClr val="373737"/>
      </a:hlink>
      <a:folHlink>
        <a:srgbClr val="6E6E6E"/>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1">
              <a:lumMod val="50000"/>
            </a:schemeClr>
          </a:solidFill>
        </a:ln>
      </a:spPr>
      <a:bodyPr rot="0" spcFirstLastPara="0" vertOverflow="overflow" horzOverflow="overflow" vert="horz" wrap="square" lIns="91440" tIns="45720" rIns="91440" bIns="45720" numCol="1" spcCol="0" rtlCol="0" fromWordArt="0" anchor="ctr" anchorCtr="0" forceAA="0" compatLnSpc="1">
        <a:noAutofit/>
      </a:bodyPr>
      <a:lstStyle>
        <a:defPPr>
          <a:defRPr sz="1600" dirty="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PPT素材夹_0082</Template>
  <TotalTime>0</TotalTime>
  <Words>1015</Words>
  <Application>WPS 演示</Application>
  <PresentationFormat>全屏显示(4:3)</PresentationFormat>
  <Paragraphs>75</Paragraphs>
  <Slides>10</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10</vt:i4>
      </vt:variant>
    </vt:vector>
  </HeadingPairs>
  <TitlesOfParts>
    <vt:vector size="17" baseType="lpstr">
      <vt:lpstr>Arial</vt:lpstr>
      <vt:lpstr>宋体</vt:lpstr>
      <vt:lpstr>Wingdings</vt:lpstr>
      <vt:lpstr>Arial Black</vt:lpstr>
      <vt:lpstr>微软雅黑</vt:lpstr>
      <vt:lpstr>Arial Unicode MS</vt:lpstr>
      <vt:lpstr>PPT素材夹_0082</vt:lpstr>
      <vt:lpstr>软件测试方法与技术</vt:lpstr>
      <vt:lpstr>虚拟机是什么？</vt:lpstr>
      <vt:lpstr>PowerPoint 演示文稿</vt:lpstr>
      <vt:lpstr>VMware workstation</vt:lpstr>
      <vt:lpstr>VMware workstation</vt:lpstr>
      <vt:lpstr>使用虚拟机：VMware Play</vt:lpstr>
      <vt:lpstr>PowerPoint 演示文稿</vt:lpstr>
      <vt:lpstr>PowerPoint 演示文稿</vt:lpstr>
      <vt:lpstr>PowerPoint 演示文稿</vt:lpstr>
      <vt:lpstr>软件测试方法与技术</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点击此处添加幻灯主标题</dc:title>
  <dc:creator>陈建潮;vic_c@126.com</dc:creator>
  <cp:lastModifiedBy>潮</cp:lastModifiedBy>
  <cp:revision>300</cp:revision>
  <dcterms:created xsi:type="dcterms:W3CDTF">2013-02-26T17:00:00Z</dcterms:created>
  <dcterms:modified xsi:type="dcterms:W3CDTF">2021-08-28T08:41:51Z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